
<file path=[Content_Types].xml><?xml version="1.0" encoding="utf-8"?>
<Types xmlns="http://schemas.openxmlformats.org/package/2006/content-types">
  <Default Extension="xml" ContentType="application/vnd.openxmlformats-officedocument.extended-properties+xml"/>
  <Default Extension="png" ContentType="image/png"/>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4.xml" ContentType="application/vnd.openxmlformats-officedocument.presentationml.slide+xml"/>
  <Override PartName="/ppt/slideLayouts/slideLayout14.xml" ContentType="application/vnd.openxmlformats-officedocument.presentationml.slideLayout+xml"/>
  <Override PartName="/ppt/slideMasters/slideMaster14.xml" ContentType="application/vnd.openxmlformats-officedocument.presentationml.slideMaster+xml"/>
  <Override PartName="/ppt/theme/theme14.xml" ContentType="application/vnd.openxmlformats-officedocument.theme+xml"/>
  <Override PartName="/ppt/slideMasters/slideMaster21.xml" ContentType="application/vnd.openxmlformats-officedocument.presentationml.slideMaster+xml"/>
  <Override PartName="/ppt/theme/theme21.xml" ContentType="application/vnd.openxmlformats-officedocument.theme+xml"/>
  <Override PartName="/ppt/slideLayouts/slideLayout21.xml" ContentType="application/vnd.openxmlformats-officedocument.presentationml.slideLayout+xml"/>
  <Override PartName="/ppt/slides/slide9.xml" ContentType="application/vnd.openxmlformats-officedocument.presentationml.slide+xml"/>
  <Override PartName="/ppt/slideLayouts/slideLayout8.xml" ContentType="application/vnd.openxmlformats-officedocument.presentationml.slideLayout+xml"/>
  <Override PartName="/ppt/slideMasters/slideMaster8.xml" ContentType="application/vnd.openxmlformats-officedocument.presentationml.slideMaster+xml"/>
  <Override PartName="/ppt/theme/theme8.xml" ContentType="application/vnd.openxmlformats-officedocument.theme+xml"/>
  <Override PartName="/ppt/slides/slide4.xml" ContentType="application/vnd.openxmlformats-officedocument.presentationml.slide+xml"/>
  <Override PartName="/ppt/slideLayouts/slideLayout9.xml" ContentType="application/vnd.openxmlformats-officedocument.presentationml.slideLayout+xml"/>
  <Override PartName="/ppt/slideMasters/slideMaster9.xml" ContentType="application/vnd.openxmlformats-officedocument.presentationml.slideMaster+xml"/>
  <Override PartName="/ppt/theme/theme9.xml" ContentType="application/vnd.openxmlformats-officedocument.theme+xml"/>
  <Override PartName="/ppt/viewProps.xml" ContentType="application/vnd.openxmlformats-officedocument.presentationml.viewProps+xml"/>
  <Override PartName="/ppt/slides/slide7.xml" ContentType="application/vnd.openxmlformats-officedocument.presentationml.slide+xml"/>
  <Override PartName="/ppt/slideLayouts/slideLayout12.xml" ContentType="application/vnd.openxmlformats-officedocument.presentationml.slideLayout+xml"/>
  <Override PartName="/ppt/slideMasters/slideMaster12.xml" ContentType="application/vnd.openxmlformats-officedocument.presentationml.slideMaster+xml"/>
  <Override PartName="/ppt/theme/theme12.xml" ContentType="application/vnd.openxmlformats-officedocument.theme+xml"/>
  <Override PartName="/ppt/slides/slide12.xml" ContentType="application/vnd.openxmlformats-officedocument.presentationml.slide+xml"/>
  <Override PartName="/ppt/presProps.xml" ContentType="application/vnd.openxmlformats-officedocument.presentationml.presProps+xml"/>
  <Override PartName="/ppt/slides/slide3.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slides/slide8.xml" ContentType="application/vnd.openxmlformats-officedocument.presentationml.slide+xml"/>
  <Override PartName="/ppt/slides/slide13.xml" ContentType="application/vnd.openxmlformats-officedocument.presentationml.slide+xml"/>
  <Override PartName="/docProps/core0.xml" ContentType="application/vnd.openxmlformats-package.core-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metadata/core-properties" Target="/docProps/core0.xml" Id="rId5"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p:sldMasterIdLst>
    <p:sldMasterId id="2147483648" r:id="rId1"/>
    <p:sldMasterId id="2147483662" r:id="rId8"/>
    <p:sldMasterId id="2147483664" r:id="rId9"/>
    <p:sldMasterId id="2147483670" r:id="rId12"/>
    <p:sldMasterId id="2147483674" r:id="rId14"/>
    <p:sldMasterId id="2147483688" r:id="rId21"/>
  </p:sldMasterIdLst>
  <p:sldIdLst>
    <p:sldId id="256" r:id="rId26"/>
    <p:sldId id="257" r:id="rId27"/>
    <p:sldId id="258" r:id="rId28"/>
    <p:sldId id="259" r:id="rId29"/>
    <p:sldId id="260" r:id="rId30"/>
    <p:sldId id="261" r:id="rId31"/>
    <p:sldId id="262" r:id="rId32"/>
    <p:sldId id="263" r:id="rId33"/>
    <p:sldId id="264" r:id="rId34"/>
    <p:sldId id="265" r:id="rId35"/>
    <p:sldId id="268" r:id="rId36"/>
    <p:sldId id="269" r:id="rId37"/>
    <p:sldId id="266" r:id="rId38"/>
    <p:sldId id="267"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49" y="115"/>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xml" Id="rId26" /><Relationship Type="http://schemas.openxmlformats.org/officeDocument/2006/relationships/slide" Target="/ppt/slides/slide14.xml" Id="rId39" /><Relationship Type="http://schemas.openxmlformats.org/officeDocument/2006/relationships/slideMaster" Target="/ppt/slideMasters/slideMaster21.xml" Id="rId21" /><Relationship Type="http://schemas.openxmlformats.org/officeDocument/2006/relationships/slide" Target="/ppt/slides/slide9.xml" Id="rId34" /><Relationship Type="http://schemas.openxmlformats.org/officeDocument/2006/relationships/theme" Target="/ppt/theme/theme1.xml" Id="rId42" /><Relationship Type="http://schemas.openxmlformats.org/officeDocument/2006/relationships/slide" Target="/ppt/slides/slide4.xml" Id="rId29" /><Relationship Type="http://schemas.openxmlformats.org/officeDocument/2006/relationships/viewProps" Target="/ppt/viewProps.xml" Id="rId41" /><Relationship Type="http://schemas.openxmlformats.org/officeDocument/2006/relationships/slideMaster" Target="/ppt/slideMasters/slideMaster1.xml" Id="rId1" /><Relationship Type="http://schemas.openxmlformats.org/officeDocument/2006/relationships/slide" Target="/ppt/slides/slide7.xml" Id="rId32" /><Relationship Type="http://schemas.openxmlformats.org/officeDocument/2006/relationships/slide" Target="/ppt/slides/slide12.xml" Id="rId37" /><Relationship Type="http://schemas.openxmlformats.org/officeDocument/2006/relationships/presProps" Target="/ppt/presProps.xml" Id="rId40" /><Relationship Type="http://schemas.openxmlformats.org/officeDocument/2006/relationships/slide" Target="/ppt/slides/slide3.xml" Id="rId28" /><Relationship Type="http://schemas.openxmlformats.org/officeDocument/2006/relationships/slide" Target="/ppt/slides/slide11.xml" Id="rId36" /><Relationship Type="http://schemas.openxmlformats.org/officeDocument/2006/relationships/slide" Target="/ppt/slides/slide6.xml" Id="rId31" /><Relationship Type="http://schemas.openxmlformats.org/officeDocument/2006/relationships/slideMaster" Target="/ppt/slideMasters/slideMaster9.xml" Id="rId9" /><Relationship Type="http://schemas.openxmlformats.org/officeDocument/2006/relationships/slideMaster" Target="/ppt/slideMasters/slideMaster14.xml" Id="rId14" /><Relationship Type="http://schemas.openxmlformats.org/officeDocument/2006/relationships/slide" Target="/ppt/slides/slide2.xml" Id="rId27" /><Relationship Type="http://schemas.openxmlformats.org/officeDocument/2006/relationships/slide" Target="/ppt/slides/slide5.xml" Id="rId30" /><Relationship Type="http://schemas.openxmlformats.org/officeDocument/2006/relationships/slide" Target="/ppt/slides/slide10.xml" Id="rId35" /><Relationship Type="http://schemas.openxmlformats.org/officeDocument/2006/relationships/tableStyles" Target="/ppt/tableStyles.xml" Id="rId43" /><Relationship Type="http://schemas.openxmlformats.org/officeDocument/2006/relationships/slideMaster" Target="/ppt/slideMasters/slideMaster8.xml" Id="rId8" /><Relationship Type="http://schemas.openxmlformats.org/officeDocument/2006/relationships/slideMaster" Target="/ppt/slideMasters/slideMaster12.xml" Id="rId12" /><Relationship Type="http://schemas.openxmlformats.org/officeDocument/2006/relationships/slide" Target="/ppt/slides/slide8.xml" Id="rId33" /><Relationship Type="http://schemas.openxmlformats.org/officeDocument/2006/relationships/slide" Target="/ppt/slides/slide13.xml" Id="rId38"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14.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21.xml.rels>&#65279;<?xml version="1.0" encoding="utf-8"?><Relationships xmlns="http://schemas.openxmlformats.org/package/2006/relationships"><Relationship Type="http://schemas.openxmlformats.org/officeDocument/2006/relationships/slideMaster" Target="/ppt/slideMasters/slideMaster2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8.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9.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720000" y="428760"/>
            <a:ext cx="3584880" cy="13197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ONE_COLUMN_TEXT_1_1">
    <p:spTree>
      <p:nvGrpSpPr>
        <p:cNvPr id="1" name=""/>
        <p:cNvGrpSpPr/>
        <p:nvPr/>
      </p:nvGrpSpPr>
      <p:grpSpPr>
        <a:xfrm>
          <a:off x="0" y="0"/>
          <a:ext cx="0" cy="0"/>
          <a:chOff x="0" y="0"/>
          <a:chExt cx="0" cy="0"/>
        </a:xfrm>
      </p:grpSpPr>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1.xml" Id="rId2" /><Relationship Type="http://schemas.openxmlformats.org/officeDocument/2006/relationships/slideLayout" Target="/ppt/slideLayouts/slideLayout1.xml" Id="rId1" /></Relationships>
</file>

<file path=ppt/slideMasters/_rels/slideMaster1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12.xml" Id="rId2" /><Relationship Type="http://schemas.openxmlformats.org/officeDocument/2006/relationships/slideLayout" Target="/ppt/slideLayouts/slideLayout12.xml" Id="rId1" /></Relationships>
</file>

<file path=ppt/slideMasters/_rels/slideMaster1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14.xml" Id="rId2" /><Relationship Type="http://schemas.openxmlformats.org/officeDocument/2006/relationships/slideLayout" Target="/ppt/slideLayouts/slideLayout14.xml" Id="rId1" /><Relationship Type="http://schemas.openxmlformats.org/officeDocument/2006/relationships/hyperlink" Target="http://bit.ly/2TtBDfr" TargetMode="External" Id="rId5" /><Relationship Type="http://schemas.openxmlformats.org/officeDocument/2006/relationships/hyperlink" Target="http://bit.ly/2Tynxth" TargetMode="External" Id="rId4" /></Relationships>
</file>

<file path=ppt/slideMasters/_rels/slideMaster2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21.xml" Id="rId2" /><Relationship Type="http://schemas.openxmlformats.org/officeDocument/2006/relationships/slideLayout" Target="/ppt/slideLayouts/slideLayout21.xml" Id="rId1" /></Relationships>
</file>

<file path=ppt/slideMasters/_rels/slideMaster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8.xml" Id="rId2" /><Relationship Type="http://schemas.openxmlformats.org/officeDocument/2006/relationships/slideLayout" Target="/ppt/slideLayouts/slideLayout8.xml" Id="rId1" /></Relationships>
</file>

<file path=ppt/slideMasters/_rels/slideMaster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theme" Target="/ppt/theme/theme9.xml" Id="rId2" /><Relationship Type="http://schemas.openxmlformats.org/officeDocument/2006/relationships/slideLayout" Target="/ppt/slideLayouts/slideLayout9.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3" name="Google Shape;9;p2"/>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4" name="PlaceHolder 1"/>
          <p:cNvSpPr>
            <a:spLocks noGrp="1"/>
          </p:cNvSpPr>
          <p:nvPr>
            <p:ph type="title"/>
          </p:nvPr>
        </p:nvSpPr>
        <p:spPr>
          <a:xfrm>
            <a:off x="720000" y="558360"/>
            <a:ext cx="7703640" cy="16758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46" name="Google Shape;13;p3"/>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47" name="PlaceHolder 1"/>
          <p:cNvSpPr>
            <a:spLocks noGrp="1"/>
          </p:cNvSpPr>
          <p:nvPr>
            <p:ph type="title"/>
          </p:nvPr>
        </p:nvSpPr>
        <p:spPr>
          <a:xfrm>
            <a:off x="2877840" y="800280"/>
            <a:ext cx="5177880" cy="176904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48" name="PlaceHolder 2"/>
          <p:cNvSpPr>
            <a:spLocks noGrp="1"/>
          </p:cNvSpPr>
          <p:nvPr>
            <p:ph type="title"/>
          </p:nvPr>
        </p:nvSpPr>
        <p:spPr>
          <a:xfrm>
            <a:off x="1087920" y="1463760"/>
            <a:ext cx="1684800" cy="1963080"/>
          </a:xfrm>
          <a:prstGeom prst="rect">
            <a:avLst/>
          </a:prstGeom>
          <a:noFill/>
          <a:ln w="0">
            <a:noFill/>
          </a:ln>
        </p:spPr>
        <p:txBody>
          <a:bodyPr lIns="91440" tIns="91440" rIns="91440" bIns="91440" anchor="ctr">
            <a:noAutofit/>
          </a:bodyPr>
          <a:lstStyle/>
          <a:p>
            <a:pPr indent="0" algn="r">
              <a:lnSpc>
                <a:spcPct val="100000"/>
              </a:lnSpc>
              <a:buNone/>
            </a:pPr>
            <a:r>
              <a:rPr lang="fr-FR" sz="10000" b="0" strike="noStrike" spc="-1">
                <a:solidFill>
                  <a:schemeClr val="accent5"/>
                </a:solidFill>
                <a:latin typeface="Montserrat Alternates ExtraBold"/>
                <a:ea typeface="Montserrat Alternates ExtraBold"/>
              </a:rPr>
              <a:t>xx%</a:t>
            </a:r>
            <a:endParaRPr lang="fr-FR" sz="10000" b="0" strike="noStrike" spc="-1">
              <a:solidFill>
                <a:schemeClr val="dk1"/>
              </a:solidFill>
              <a:latin typeface="Arial"/>
            </a:endParaRPr>
          </a:p>
        </p:txBody>
      </p:sp>
      <p:sp>
        <p:nvSpPr>
          <p:cNvPr id="4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54" name="Google Shape;121;p22"/>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55" name="PlaceHolder 1"/>
          <p:cNvSpPr>
            <a:spLocks noGrp="1"/>
          </p:cNvSpPr>
          <p:nvPr>
            <p:ph type="title"/>
          </p:nvPr>
        </p:nvSpPr>
        <p:spPr>
          <a:xfrm>
            <a:off x="720000" y="428760"/>
            <a:ext cx="3584880" cy="1319760"/>
          </a:xfrm>
          <a:prstGeom prst="rect">
            <a:avLst/>
          </a:prstGeom>
          <a:noFill/>
          <a:ln w="0">
            <a:noFill/>
          </a:ln>
        </p:spPr>
        <p:txBody>
          <a:bodyPr lIns="91440" tIns="91440" rIns="91440" bIns="91440" anchor="t">
            <a:noAutofit/>
          </a:bodyPr>
          <a:lstStyle/>
          <a:p>
            <a:pPr indent="0">
              <a:buNone/>
            </a:pPr>
            <a:r>
              <a:rPr lang="fr-FR" sz="5300" b="0" strike="noStrike" spc="-1">
                <a:solidFill>
                  <a:schemeClr val="dk1"/>
                </a:solidFill>
                <a:latin typeface="Arial"/>
              </a:rPr>
              <a:t>Click to edit the title text format</a:t>
            </a:r>
          </a:p>
        </p:txBody>
      </p:sp>
      <p:sp>
        <p:nvSpPr>
          <p:cNvPr id="56" name="Google Shape;125;p22"/>
          <p:cNvSpPr/>
          <p:nvPr/>
        </p:nvSpPr>
        <p:spPr>
          <a:xfrm>
            <a:off x="720000" y="3291120"/>
            <a:ext cx="3143520" cy="814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spcBef>
                <a:spcPts val="300"/>
              </a:spcBef>
              <a:tabLst>
                <a:tab pos="0" algn="l"/>
              </a:tabLst>
            </a:pPr>
            <a:r>
              <a:rPr lang="en" sz="1200" b="0" strike="noStrike" spc="-1">
                <a:solidFill>
                  <a:schemeClr val="dk2"/>
                </a:solidFill>
                <a:latin typeface="Quicksand"/>
                <a:ea typeface="Quicksand"/>
              </a:rPr>
              <a:t>CREDITS: This presentation template was created by </a:t>
            </a:r>
            <a:r>
              <a:rPr lang="en" sz="1200" b="1" u="sng" strike="noStrike" spc="-1">
                <a:solidFill>
                  <a:schemeClr val="dk2"/>
                </a:solidFill>
                <a:uFillTx/>
                <a:latin typeface="Quicksand"/>
                <a:ea typeface="Quicksand"/>
                <a:hlinkClick r:id="rId4"/>
              </a:rPr>
              <a:t>Slidesgo</a:t>
            </a:r>
            <a:r>
              <a:rPr lang="en" sz="1200" b="0" strike="noStrike" spc="-1">
                <a:solidFill>
                  <a:schemeClr val="dk2"/>
                </a:solidFill>
                <a:latin typeface="Quicksand"/>
                <a:ea typeface="Quicksand"/>
              </a:rPr>
              <a:t>, including icons, infographics &amp; images by </a:t>
            </a:r>
            <a:r>
              <a:rPr lang="en" sz="1200" b="1" u="sng" strike="noStrike" spc="-1">
                <a:solidFill>
                  <a:schemeClr val="dk2"/>
                </a:solidFill>
                <a:uFillTx/>
                <a:latin typeface="Quicksand"/>
                <a:ea typeface="Quicksand"/>
                <a:hlinkClick r:id="rId5"/>
              </a:rPr>
              <a:t>Freepik</a:t>
            </a:r>
            <a:endParaRPr lang="en-US" sz="1200" b="0" strike="noStrike" spc="-1">
              <a:solidFill>
                <a:srgbClr val="000000"/>
              </a:solidFill>
              <a:latin typeface="OpenSymbol"/>
            </a:endParaRPr>
          </a:p>
        </p:txBody>
      </p:sp>
      <p:sp>
        <p:nvSpPr>
          <p:cNvPr id="5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7" name="Google Shape;39;p9"/>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78" name="PlaceHolder 1"/>
          <p:cNvSpPr>
            <a:spLocks noGrp="1"/>
          </p:cNvSpPr>
          <p:nvPr>
            <p:ph type="title"/>
          </p:nvPr>
        </p:nvSpPr>
        <p:spPr>
          <a:xfrm>
            <a:off x="766440" y="273240"/>
            <a:ext cx="5126040" cy="184932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7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34" name="Google Shape;96;p17"/>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35" name="PlaceHolder 1"/>
          <p:cNvSpPr>
            <a:spLocks noGrp="1"/>
          </p:cNvSpPr>
          <p:nvPr>
            <p:ph type="title"/>
          </p:nvPr>
        </p:nvSpPr>
        <p:spPr>
          <a:xfrm>
            <a:off x="720000" y="159120"/>
            <a:ext cx="3366000" cy="2319120"/>
          </a:xfrm>
          <a:prstGeom prst="rect">
            <a:avLst/>
          </a:prstGeom>
          <a:noFill/>
          <a:ln w="0">
            <a:noFill/>
          </a:ln>
        </p:spPr>
        <p:txBody>
          <a:bodyPr lIns="91440" tIns="91440" rIns="91440" bIns="91440" anchor="b">
            <a:noAutofit/>
          </a:bodyPr>
          <a:lstStyle/>
          <a:p>
            <a:pPr indent="0">
              <a:buNone/>
            </a:pPr>
            <a:r>
              <a:rPr lang="fr-FR" sz="2900" b="0" strike="noStrike" spc="-1">
                <a:solidFill>
                  <a:schemeClr val="dk1"/>
                </a:solidFill>
                <a:latin typeface="Arial"/>
              </a:rPr>
              <a:t>Click to edit the title text format</a:t>
            </a:r>
          </a:p>
        </p:txBody>
      </p:sp>
      <p:sp>
        <p:nvSpPr>
          <p:cNvPr id="36" name="PlaceHolder 2"/>
          <p:cNvSpPr>
            <a:spLocks noGrp="1"/>
          </p:cNvSpPr>
          <p:nvPr>
            <p:ph type="body"/>
          </p:nvPr>
        </p:nvSpPr>
        <p:spPr>
          <a:xfrm>
            <a:off x="4791960" y="609480"/>
            <a:ext cx="3631680" cy="3631680"/>
          </a:xfrm>
          <a:prstGeom prst="rect">
            <a:avLst/>
          </a:prstGeom>
          <a:noFill/>
          <a:ln w="9360">
            <a:solidFill>
              <a:schemeClr val="dk1"/>
            </a:solidFill>
            <a:round/>
          </a:ln>
        </p:spPr>
        <p:txBody>
          <a:bodyPr lIns="90000" tIns="45000" rIns="90000" bIns="45000" anchor="t">
            <a:normAutofit fontScale="93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37" name="Google Shape;101;p18"/>
          <p:cNvPicPr/>
          <p:nvPr/>
        </p:nvPicPr>
        <p:blipFill>
          <a:blip r:embed="rId3">
            <a:alphaModFix amt="15000"/>
          </a:blip>
          <a:srcRect l="14650" t="14653" r="14402" b="14653"/>
          <a:stretch/>
        </p:blipFill>
        <p:spPr>
          <a:xfrm>
            <a:off x="-91080" y="-51120"/>
            <a:ext cx="9359280" cy="5245200"/>
          </a:xfrm>
          <a:prstGeom prst="rect">
            <a:avLst/>
          </a:prstGeom>
          <a:ln w="0">
            <a:noFill/>
          </a:ln>
        </p:spPr>
      </p:pic>
      <p:sp>
        <p:nvSpPr>
          <p:cNvPr id="38" name="PlaceHolder 1"/>
          <p:cNvSpPr>
            <a:spLocks noGrp="1"/>
          </p:cNvSpPr>
          <p:nvPr>
            <p:ph type="title"/>
          </p:nvPr>
        </p:nvSpPr>
        <p:spPr>
          <a:xfrm>
            <a:off x="720000" y="369000"/>
            <a:ext cx="7703640" cy="572400"/>
          </a:xfrm>
          <a:prstGeom prst="rect">
            <a:avLst/>
          </a:prstGeom>
          <a:noFill/>
          <a:ln w="0">
            <a:noFill/>
          </a:ln>
        </p:spPr>
        <p:txBody>
          <a:bodyPr lIns="91440" tIns="91440" rIns="91440" bIns="91440" anchor="t">
            <a:noAutofit/>
          </a:bodyPr>
          <a:lstStyle/>
          <a:p>
            <a:pPr indent="0">
              <a:buNone/>
            </a:pPr>
            <a:r>
              <a:rPr lang="fr-FR" sz="2900" b="0" strike="noStrike" spc="-1">
                <a:solidFill>
                  <a:schemeClr val="dk1"/>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1.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1.xml" Id="rId3" /><Relationship Type="http://schemas.openxmlformats.org/officeDocument/2006/relationships/image" Target="/ppt/media/image5.png" Id="rId4" /><Relationship Type="http://schemas.openxmlformats.org/officeDocument/2006/relationships/video" Target="/ppt/media/media1.mp4" Id="rId2" /><Relationship Type="http://schemas.microsoft.com/office/2007/relationships/media" Target="/ppt/media/media1.mp4" Id="rId1" /></Relationships>
</file>

<file path=ppt/slides/_rels/slide12.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image" Target="/ppt/media/image6.png" Id="rId2" /><Relationship Type="http://schemas.openxmlformats.org/officeDocument/2006/relationships/slideLayout" Target="/ppt/slideLayouts/slideLayout21.xml" Id="rId1" /><Relationship Type="http://schemas.openxmlformats.org/officeDocument/2006/relationships/image" Target="/ppt/media/image9.png" Id="rId5" /><Relationship Type="http://schemas.openxmlformats.org/officeDocument/2006/relationships/image" Target="/ppt/media/image8.png" Id="rId4" /></Relationships>
</file>

<file path=ppt/slides/_rels/slide13.xml.rels>&#65279;<?xml version="1.0" encoding="utf-8"?><Relationships xmlns="http://schemas.openxmlformats.org/package/2006/relationships"><Relationship Type="http://schemas.openxmlformats.org/officeDocument/2006/relationships/image" Target="/ppt/media/image10.png" Id="rId2" /><Relationship Type="http://schemas.openxmlformats.org/officeDocument/2006/relationships/slideLayout" Target="/ppt/slideLayouts/slideLayout8.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4.xml" Id="rId1" /></Relationships>
</file>

<file path=ppt/slides/_rels/slide2.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Layout" Target="/ppt/slideLayouts/slideLayout8.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21.xml" Id="rId1" /></Relationships>
</file>

<file path=ppt/slides/_rels/slide6.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8.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9.xml.rels>&#65279;<?xml version="1.0" encoding="utf-8"?><Relationships xmlns="http://schemas.openxmlformats.org/package/2006/relationships"><Relationship Type="http://schemas.openxmlformats.org/officeDocument/2006/relationships/image" Target="/ppt/media/image4.png" Id="rId2" /><Relationship Type="http://schemas.openxmlformats.org/officeDocument/2006/relationships/slideLayout" Target="/ppt/slideLayouts/slideLayout8.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561960"/>
            <a:ext cx="7705440" cy="16761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1" strike="noStrike" spc="-1">
                <a:solidFill>
                  <a:schemeClr val="dk1"/>
                </a:solidFill>
                <a:latin typeface="Montserrat Alternates"/>
                <a:ea typeface="Montserrat Alternates"/>
              </a:rPr>
              <a:t>Book Tracking System</a:t>
            </a:r>
            <a:endParaRPr lang="fr-FR" sz="6000" b="0" strike="noStrike" spc="-1">
              <a:solidFill>
                <a:schemeClr val="dk1"/>
              </a:solidFill>
              <a:latin typeface="Arial"/>
            </a:endParaRPr>
          </a:p>
        </p:txBody>
      </p:sp>
      <p:sp>
        <p:nvSpPr>
          <p:cNvPr id="88" name="PlaceHolder 2"/>
          <p:cNvSpPr>
            <a:spLocks noGrp="1"/>
          </p:cNvSpPr>
          <p:nvPr>
            <p:ph type="subTitle"/>
          </p:nvPr>
        </p:nvSpPr>
        <p:spPr>
          <a:xfrm>
            <a:off x="866880" y="2181240"/>
            <a:ext cx="7410240" cy="71388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400" b="0" strike="noStrike" spc="-1">
                <a:solidFill>
                  <a:schemeClr val="dk2"/>
                </a:solidFill>
                <a:latin typeface="Quicksand Medium"/>
                <a:ea typeface="Quicksand Medium"/>
              </a:rPr>
              <a:t>A Smart Solution for Managing Reading Activity</a:t>
            </a:r>
            <a:endParaRPr lang="en-US" sz="1400" b="0" strike="noStrike" spc="-1">
              <a:solidFill>
                <a:srgbClr val="000000"/>
              </a:solidFill>
              <a:latin typeface="OpenSymbol"/>
            </a:endParaRPr>
          </a:p>
        </p:txBody>
      </p:sp>
      <p:grpSp>
        <p:nvGrpSpPr>
          <p:cNvPr id="89" name="Google Shape;144;p28"/>
          <p:cNvGrpSpPr/>
          <p:nvPr/>
        </p:nvGrpSpPr>
        <p:grpSpPr>
          <a:xfrm>
            <a:off x="5573880" y="3655800"/>
            <a:ext cx="506520" cy="578880"/>
            <a:chOff x="5573880" y="3655800"/>
            <a:chExt cx="506520" cy="578880"/>
          </a:xfrm>
        </p:grpSpPr>
        <p:sp>
          <p:nvSpPr>
            <p:cNvPr id="90" name="Google Shape;145;p28"/>
            <p:cNvSpPr/>
            <p:nvPr/>
          </p:nvSpPr>
          <p:spPr>
            <a:xfrm>
              <a:off x="5762520" y="3669480"/>
              <a:ext cx="25920" cy="53640"/>
            </a:xfrm>
            <a:custGeom>
              <a:avLst/>
              <a:gdLst>
                <a:gd name="textAreaLeft" fmla="*/ 0 w 25920"/>
                <a:gd name="textAreaRight" fmla="*/ 26280 w 25920"/>
                <a:gd name="textAreaTop" fmla="*/ 0 h 53640"/>
                <a:gd name="textAreaBottom" fmla="*/ 54000 h 53640"/>
              </a:gdLst>
              <a:ahLst/>
              <a:cxnLst/>
              <a:rect l="textAreaLeft" t="textAreaTop" r="textAreaRight" b="textAreaBottom"/>
              <a:pathLst>
                <a:path w="536" h="1108">
                  <a:moveTo>
                    <a:pt x="179" y="0"/>
                  </a:moveTo>
                  <a:cubicBezTo>
                    <a:pt x="155" y="12"/>
                    <a:pt x="95" y="24"/>
                    <a:pt x="60" y="48"/>
                  </a:cubicBezTo>
                  <a:cubicBezTo>
                    <a:pt x="0" y="405"/>
                    <a:pt x="36" y="762"/>
                    <a:pt x="60" y="1107"/>
                  </a:cubicBezTo>
                  <a:cubicBezTo>
                    <a:pt x="226" y="1107"/>
                    <a:pt x="381" y="1107"/>
                    <a:pt x="536" y="1096"/>
                  </a:cubicBezTo>
                  <a:cubicBezTo>
                    <a:pt x="453" y="715"/>
                    <a:pt x="357" y="345"/>
                    <a:pt x="179" y="0"/>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27000" bIns="27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 name="Google Shape;146;p28"/>
            <p:cNvSpPr/>
            <p:nvPr/>
          </p:nvSpPr>
          <p:spPr>
            <a:xfrm>
              <a:off x="5574960" y="3663720"/>
              <a:ext cx="493920" cy="559800"/>
            </a:xfrm>
            <a:custGeom>
              <a:avLst/>
              <a:gdLst>
                <a:gd name="textAreaLeft" fmla="*/ 0 w 493920"/>
                <a:gd name="textAreaRight" fmla="*/ 494280 w 493920"/>
                <a:gd name="textAreaTop" fmla="*/ 0 h 559800"/>
                <a:gd name="textAreaBottom" fmla="*/ 560160 h 559800"/>
              </a:gdLst>
              <a:ahLst/>
              <a:cxnLst/>
              <a:rect l="textAreaLeft" t="textAreaTop" r="textAreaRight" b="textAreaBottom"/>
              <a:pathLst>
                <a:path w="10133" h="11491">
                  <a:moveTo>
                    <a:pt x="4373" y="2944"/>
                  </a:moveTo>
                  <a:cubicBezTo>
                    <a:pt x="4450" y="2944"/>
                    <a:pt x="4514" y="2976"/>
                    <a:pt x="4537" y="3096"/>
                  </a:cubicBezTo>
                  <a:cubicBezTo>
                    <a:pt x="4406" y="3120"/>
                    <a:pt x="4263" y="3143"/>
                    <a:pt x="4132" y="3167"/>
                  </a:cubicBezTo>
                  <a:cubicBezTo>
                    <a:pt x="4120" y="3108"/>
                    <a:pt x="4120" y="3048"/>
                    <a:pt x="4108" y="2989"/>
                  </a:cubicBezTo>
                  <a:cubicBezTo>
                    <a:pt x="4189" y="2982"/>
                    <a:pt x="4289" y="2944"/>
                    <a:pt x="4373" y="2944"/>
                  </a:cubicBezTo>
                  <a:close/>
                  <a:moveTo>
                    <a:pt x="4317" y="3225"/>
                  </a:moveTo>
                  <a:cubicBezTo>
                    <a:pt x="4369" y="3225"/>
                    <a:pt x="4422" y="3227"/>
                    <a:pt x="4477" y="3227"/>
                  </a:cubicBezTo>
                  <a:cubicBezTo>
                    <a:pt x="4489" y="3274"/>
                    <a:pt x="4501" y="3334"/>
                    <a:pt x="4525" y="3358"/>
                  </a:cubicBezTo>
                  <a:cubicBezTo>
                    <a:pt x="4442" y="3380"/>
                    <a:pt x="4349" y="3404"/>
                    <a:pt x="4263" y="3404"/>
                  </a:cubicBezTo>
                  <a:cubicBezTo>
                    <a:pt x="4162" y="3404"/>
                    <a:pt x="4070" y="3371"/>
                    <a:pt x="4013" y="3262"/>
                  </a:cubicBezTo>
                  <a:cubicBezTo>
                    <a:pt x="4116" y="3231"/>
                    <a:pt x="4214" y="3225"/>
                    <a:pt x="4317" y="3225"/>
                  </a:cubicBezTo>
                  <a:close/>
                  <a:moveTo>
                    <a:pt x="9323" y="5787"/>
                  </a:moveTo>
                  <a:lnTo>
                    <a:pt x="9323" y="5787"/>
                  </a:lnTo>
                  <a:cubicBezTo>
                    <a:pt x="9371" y="5798"/>
                    <a:pt x="9430" y="5834"/>
                    <a:pt x="9454" y="5846"/>
                  </a:cubicBezTo>
                  <a:cubicBezTo>
                    <a:pt x="9454" y="5977"/>
                    <a:pt x="9454" y="6096"/>
                    <a:pt x="9478" y="6215"/>
                  </a:cubicBezTo>
                  <a:cubicBezTo>
                    <a:pt x="9442" y="6215"/>
                    <a:pt x="9371" y="6239"/>
                    <a:pt x="9335" y="6251"/>
                  </a:cubicBezTo>
                  <a:cubicBezTo>
                    <a:pt x="9299" y="6096"/>
                    <a:pt x="9264" y="5941"/>
                    <a:pt x="9323" y="5787"/>
                  </a:cubicBezTo>
                  <a:close/>
                  <a:moveTo>
                    <a:pt x="9466" y="7442"/>
                  </a:moveTo>
                  <a:cubicBezTo>
                    <a:pt x="9490" y="7537"/>
                    <a:pt x="9502" y="7632"/>
                    <a:pt x="9537" y="7739"/>
                  </a:cubicBezTo>
                  <a:cubicBezTo>
                    <a:pt x="9502" y="7739"/>
                    <a:pt x="9430" y="7751"/>
                    <a:pt x="9406" y="7751"/>
                  </a:cubicBezTo>
                  <a:cubicBezTo>
                    <a:pt x="9371" y="7668"/>
                    <a:pt x="9359" y="7561"/>
                    <a:pt x="9323" y="7465"/>
                  </a:cubicBezTo>
                  <a:cubicBezTo>
                    <a:pt x="9359" y="7465"/>
                    <a:pt x="9430" y="7453"/>
                    <a:pt x="9466" y="7442"/>
                  </a:cubicBezTo>
                  <a:close/>
                  <a:moveTo>
                    <a:pt x="9418" y="8894"/>
                  </a:moveTo>
                  <a:cubicBezTo>
                    <a:pt x="9668" y="8894"/>
                    <a:pt x="9633" y="9216"/>
                    <a:pt x="9716" y="9370"/>
                  </a:cubicBezTo>
                  <a:cubicBezTo>
                    <a:pt x="9656" y="9382"/>
                    <a:pt x="9597" y="9382"/>
                    <a:pt x="9537" y="9406"/>
                  </a:cubicBezTo>
                  <a:cubicBezTo>
                    <a:pt x="9478" y="9239"/>
                    <a:pt x="9430" y="9073"/>
                    <a:pt x="9418" y="8894"/>
                  </a:cubicBezTo>
                  <a:close/>
                  <a:moveTo>
                    <a:pt x="9192" y="10668"/>
                  </a:moveTo>
                  <a:cubicBezTo>
                    <a:pt x="9228" y="10728"/>
                    <a:pt x="9240" y="10799"/>
                    <a:pt x="9252" y="10882"/>
                  </a:cubicBezTo>
                  <a:cubicBezTo>
                    <a:pt x="9204" y="10894"/>
                    <a:pt x="9133" y="10906"/>
                    <a:pt x="9109" y="10918"/>
                  </a:cubicBezTo>
                  <a:cubicBezTo>
                    <a:pt x="9109" y="10847"/>
                    <a:pt x="9085" y="10775"/>
                    <a:pt x="9061" y="10704"/>
                  </a:cubicBezTo>
                  <a:cubicBezTo>
                    <a:pt x="9085" y="10680"/>
                    <a:pt x="9144" y="10668"/>
                    <a:pt x="9192" y="10668"/>
                  </a:cubicBezTo>
                  <a:close/>
                  <a:moveTo>
                    <a:pt x="4203" y="0"/>
                  </a:moveTo>
                  <a:lnTo>
                    <a:pt x="4203" y="0"/>
                  </a:lnTo>
                  <a:cubicBezTo>
                    <a:pt x="4358" y="441"/>
                    <a:pt x="4584" y="893"/>
                    <a:pt x="4549" y="1369"/>
                  </a:cubicBezTo>
                  <a:cubicBezTo>
                    <a:pt x="4346" y="1405"/>
                    <a:pt x="4132" y="1405"/>
                    <a:pt x="3930" y="1405"/>
                  </a:cubicBezTo>
                  <a:cubicBezTo>
                    <a:pt x="3989" y="2417"/>
                    <a:pt x="4049" y="3429"/>
                    <a:pt x="3941" y="4441"/>
                  </a:cubicBezTo>
                  <a:cubicBezTo>
                    <a:pt x="3882" y="4739"/>
                    <a:pt x="4072" y="5072"/>
                    <a:pt x="3906" y="5334"/>
                  </a:cubicBezTo>
                  <a:cubicBezTo>
                    <a:pt x="3406" y="5477"/>
                    <a:pt x="2834" y="5441"/>
                    <a:pt x="2346" y="5667"/>
                  </a:cubicBezTo>
                  <a:cubicBezTo>
                    <a:pt x="2084" y="5834"/>
                    <a:pt x="2048" y="6168"/>
                    <a:pt x="2036" y="6453"/>
                  </a:cubicBezTo>
                  <a:cubicBezTo>
                    <a:pt x="2025" y="6680"/>
                    <a:pt x="2001" y="6977"/>
                    <a:pt x="1751" y="7061"/>
                  </a:cubicBezTo>
                  <a:cubicBezTo>
                    <a:pt x="1322" y="7227"/>
                    <a:pt x="858" y="7275"/>
                    <a:pt x="393" y="7322"/>
                  </a:cubicBezTo>
                  <a:cubicBezTo>
                    <a:pt x="382" y="7326"/>
                    <a:pt x="371" y="7327"/>
                    <a:pt x="360" y="7327"/>
                  </a:cubicBezTo>
                  <a:cubicBezTo>
                    <a:pt x="291" y="7327"/>
                    <a:pt x="232" y="7267"/>
                    <a:pt x="191" y="7215"/>
                  </a:cubicBezTo>
                  <a:cubicBezTo>
                    <a:pt x="120" y="7989"/>
                    <a:pt x="36" y="8775"/>
                    <a:pt x="0" y="9549"/>
                  </a:cubicBezTo>
                  <a:cubicBezTo>
                    <a:pt x="548" y="9728"/>
                    <a:pt x="1143" y="9668"/>
                    <a:pt x="1727" y="9716"/>
                  </a:cubicBezTo>
                  <a:cubicBezTo>
                    <a:pt x="1882" y="9716"/>
                    <a:pt x="1917" y="9906"/>
                    <a:pt x="1941" y="10025"/>
                  </a:cubicBezTo>
                  <a:cubicBezTo>
                    <a:pt x="2001" y="10478"/>
                    <a:pt x="2179" y="10906"/>
                    <a:pt x="2417" y="11287"/>
                  </a:cubicBezTo>
                  <a:cubicBezTo>
                    <a:pt x="2580" y="11464"/>
                    <a:pt x="2797" y="11490"/>
                    <a:pt x="3021" y="11490"/>
                  </a:cubicBezTo>
                  <a:cubicBezTo>
                    <a:pt x="3115" y="11490"/>
                    <a:pt x="3210" y="11486"/>
                    <a:pt x="3304" y="11486"/>
                  </a:cubicBezTo>
                  <a:cubicBezTo>
                    <a:pt x="3346" y="11486"/>
                    <a:pt x="3388" y="11487"/>
                    <a:pt x="3429" y="11490"/>
                  </a:cubicBezTo>
                  <a:cubicBezTo>
                    <a:pt x="4056" y="11445"/>
                    <a:pt x="4696" y="11421"/>
                    <a:pt x="5330" y="11421"/>
                  </a:cubicBezTo>
                  <a:cubicBezTo>
                    <a:pt x="5551" y="11421"/>
                    <a:pt x="5771" y="11424"/>
                    <a:pt x="5989" y="11430"/>
                  </a:cubicBezTo>
                  <a:cubicBezTo>
                    <a:pt x="6680" y="11430"/>
                    <a:pt x="7347" y="11382"/>
                    <a:pt x="8025" y="11347"/>
                  </a:cubicBezTo>
                  <a:cubicBezTo>
                    <a:pt x="8537" y="11311"/>
                    <a:pt x="9061" y="11287"/>
                    <a:pt x="9490" y="10990"/>
                  </a:cubicBezTo>
                  <a:cubicBezTo>
                    <a:pt x="9633" y="10894"/>
                    <a:pt x="9799" y="10787"/>
                    <a:pt x="9847" y="10609"/>
                  </a:cubicBezTo>
                  <a:cubicBezTo>
                    <a:pt x="9871" y="10394"/>
                    <a:pt x="9871" y="10204"/>
                    <a:pt x="9871" y="10001"/>
                  </a:cubicBezTo>
                  <a:lnTo>
                    <a:pt x="9871" y="10001"/>
                  </a:lnTo>
                  <a:cubicBezTo>
                    <a:pt x="9275" y="10132"/>
                    <a:pt x="8656" y="10144"/>
                    <a:pt x="8049" y="10144"/>
                  </a:cubicBezTo>
                  <a:cubicBezTo>
                    <a:pt x="8025" y="10120"/>
                    <a:pt x="8013" y="10037"/>
                    <a:pt x="8001" y="10001"/>
                  </a:cubicBezTo>
                  <a:cubicBezTo>
                    <a:pt x="8597" y="9918"/>
                    <a:pt x="9216" y="10001"/>
                    <a:pt x="9799" y="9823"/>
                  </a:cubicBezTo>
                  <a:cubicBezTo>
                    <a:pt x="9954" y="9775"/>
                    <a:pt x="10085" y="9620"/>
                    <a:pt x="10073" y="9466"/>
                  </a:cubicBezTo>
                  <a:cubicBezTo>
                    <a:pt x="10073" y="9085"/>
                    <a:pt x="9990" y="8715"/>
                    <a:pt x="9954" y="8346"/>
                  </a:cubicBezTo>
                  <a:cubicBezTo>
                    <a:pt x="9430" y="8632"/>
                    <a:pt x="8835" y="8549"/>
                    <a:pt x="8287" y="8632"/>
                  </a:cubicBezTo>
                  <a:cubicBezTo>
                    <a:pt x="8260" y="8638"/>
                    <a:pt x="8232" y="8641"/>
                    <a:pt x="8205" y="8641"/>
                  </a:cubicBezTo>
                  <a:cubicBezTo>
                    <a:pt x="8115" y="8641"/>
                    <a:pt x="8027" y="8607"/>
                    <a:pt x="7954" y="8525"/>
                  </a:cubicBezTo>
                  <a:cubicBezTo>
                    <a:pt x="8478" y="8370"/>
                    <a:pt x="9037" y="8477"/>
                    <a:pt x="9561" y="8334"/>
                  </a:cubicBezTo>
                  <a:cubicBezTo>
                    <a:pt x="9764" y="8275"/>
                    <a:pt x="10014" y="8120"/>
                    <a:pt x="10014" y="7882"/>
                  </a:cubicBezTo>
                  <a:cubicBezTo>
                    <a:pt x="10037" y="7561"/>
                    <a:pt x="10014" y="7215"/>
                    <a:pt x="10026" y="6882"/>
                  </a:cubicBezTo>
                  <a:lnTo>
                    <a:pt x="10026" y="6882"/>
                  </a:lnTo>
                  <a:cubicBezTo>
                    <a:pt x="9371" y="7025"/>
                    <a:pt x="8716" y="7037"/>
                    <a:pt x="8061" y="7084"/>
                  </a:cubicBezTo>
                  <a:cubicBezTo>
                    <a:pt x="8049" y="7025"/>
                    <a:pt x="8049" y="6965"/>
                    <a:pt x="8037" y="6906"/>
                  </a:cubicBezTo>
                  <a:cubicBezTo>
                    <a:pt x="8668" y="6822"/>
                    <a:pt x="9323" y="6846"/>
                    <a:pt x="9954" y="6691"/>
                  </a:cubicBezTo>
                  <a:cubicBezTo>
                    <a:pt x="10133" y="6644"/>
                    <a:pt x="10121" y="6441"/>
                    <a:pt x="10121" y="6310"/>
                  </a:cubicBezTo>
                  <a:cubicBezTo>
                    <a:pt x="10097" y="5989"/>
                    <a:pt x="10061" y="5679"/>
                    <a:pt x="9918" y="5417"/>
                  </a:cubicBezTo>
                  <a:cubicBezTo>
                    <a:pt x="9835" y="5292"/>
                    <a:pt x="9692" y="5266"/>
                    <a:pt x="9549" y="5266"/>
                  </a:cubicBezTo>
                  <a:cubicBezTo>
                    <a:pt x="9488" y="5266"/>
                    <a:pt x="9427" y="5271"/>
                    <a:pt x="9371" y="5275"/>
                  </a:cubicBezTo>
                  <a:cubicBezTo>
                    <a:pt x="9251" y="5278"/>
                    <a:pt x="9131" y="5280"/>
                    <a:pt x="9010" y="5280"/>
                  </a:cubicBezTo>
                  <a:cubicBezTo>
                    <a:pt x="8354" y="5280"/>
                    <a:pt x="7691" y="5230"/>
                    <a:pt x="7037" y="5179"/>
                  </a:cubicBezTo>
                  <a:cubicBezTo>
                    <a:pt x="6933" y="5171"/>
                    <a:pt x="6828" y="5168"/>
                    <a:pt x="6721" y="5168"/>
                  </a:cubicBezTo>
                  <a:cubicBezTo>
                    <a:pt x="6467" y="5168"/>
                    <a:pt x="6207" y="5185"/>
                    <a:pt x="5949" y="5185"/>
                  </a:cubicBezTo>
                  <a:cubicBezTo>
                    <a:pt x="5871" y="5185"/>
                    <a:pt x="5793" y="5184"/>
                    <a:pt x="5715" y="5179"/>
                  </a:cubicBezTo>
                  <a:cubicBezTo>
                    <a:pt x="5596" y="4465"/>
                    <a:pt x="5608" y="3751"/>
                    <a:pt x="5477" y="3036"/>
                  </a:cubicBezTo>
                  <a:cubicBezTo>
                    <a:pt x="5311" y="2227"/>
                    <a:pt x="5215" y="1417"/>
                    <a:pt x="4918" y="655"/>
                  </a:cubicBezTo>
                  <a:cubicBezTo>
                    <a:pt x="4799" y="322"/>
                    <a:pt x="4537" y="72"/>
                    <a:pt x="4203"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2" name="Google Shape;147;p28"/>
            <p:cNvSpPr/>
            <p:nvPr/>
          </p:nvSpPr>
          <p:spPr>
            <a:xfrm>
              <a:off x="5573880" y="3655800"/>
              <a:ext cx="506520" cy="578880"/>
            </a:xfrm>
            <a:custGeom>
              <a:avLst/>
              <a:gdLst>
                <a:gd name="textAreaLeft" fmla="*/ 0 w 506520"/>
                <a:gd name="textAreaRight" fmla="*/ 506880 w 506520"/>
                <a:gd name="textAreaTop" fmla="*/ 0 h 578880"/>
                <a:gd name="textAreaBottom" fmla="*/ 579240 h 578880"/>
              </a:gdLst>
              <a:ahLst/>
              <a:cxnLst/>
              <a:rect l="textAreaLeft" t="textAreaTop" r="textAreaRight" b="textAreaBottom"/>
              <a:pathLst>
                <a:path w="10395" h="11877">
                  <a:moveTo>
                    <a:pt x="4037" y="352"/>
                  </a:moveTo>
                  <a:cubicBezTo>
                    <a:pt x="4192" y="661"/>
                    <a:pt x="4275" y="995"/>
                    <a:pt x="4346" y="1316"/>
                  </a:cubicBezTo>
                  <a:cubicBezTo>
                    <a:pt x="4227" y="1340"/>
                    <a:pt x="4108" y="1340"/>
                    <a:pt x="3989" y="1340"/>
                  </a:cubicBezTo>
                  <a:cubicBezTo>
                    <a:pt x="3965" y="1006"/>
                    <a:pt x="3930" y="697"/>
                    <a:pt x="3989" y="364"/>
                  </a:cubicBezTo>
                  <a:cubicBezTo>
                    <a:pt x="4013" y="364"/>
                    <a:pt x="4025" y="352"/>
                    <a:pt x="4037" y="352"/>
                  </a:cubicBezTo>
                  <a:close/>
                  <a:moveTo>
                    <a:pt x="4201" y="1"/>
                  </a:moveTo>
                  <a:cubicBezTo>
                    <a:pt x="3960" y="1"/>
                    <a:pt x="3735" y="116"/>
                    <a:pt x="3668" y="399"/>
                  </a:cubicBezTo>
                  <a:lnTo>
                    <a:pt x="3668" y="411"/>
                  </a:lnTo>
                  <a:cubicBezTo>
                    <a:pt x="3620" y="828"/>
                    <a:pt x="3668" y="1245"/>
                    <a:pt x="3692" y="1673"/>
                  </a:cubicBezTo>
                  <a:cubicBezTo>
                    <a:pt x="3727" y="2090"/>
                    <a:pt x="3751" y="2519"/>
                    <a:pt x="3775" y="2935"/>
                  </a:cubicBezTo>
                  <a:cubicBezTo>
                    <a:pt x="3787" y="3340"/>
                    <a:pt x="3787" y="3757"/>
                    <a:pt x="3751" y="4162"/>
                  </a:cubicBezTo>
                  <a:cubicBezTo>
                    <a:pt x="3727" y="4543"/>
                    <a:pt x="3692" y="4936"/>
                    <a:pt x="3775" y="5317"/>
                  </a:cubicBezTo>
                  <a:cubicBezTo>
                    <a:pt x="3096" y="5436"/>
                    <a:pt x="2108" y="5376"/>
                    <a:pt x="1882" y="6150"/>
                  </a:cubicBezTo>
                  <a:cubicBezTo>
                    <a:pt x="1834" y="6305"/>
                    <a:pt x="1822" y="6448"/>
                    <a:pt x="1822" y="6602"/>
                  </a:cubicBezTo>
                  <a:cubicBezTo>
                    <a:pt x="1822" y="6686"/>
                    <a:pt x="1822" y="6805"/>
                    <a:pt x="1787" y="6900"/>
                  </a:cubicBezTo>
                  <a:cubicBezTo>
                    <a:pt x="1727" y="7043"/>
                    <a:pt x="1548" y="7091"/>
                    <a:pt x="1406" y="7126"/>
                  </a:cubicBezTo>
                  <a:cubicBezTo>
                    <a:pt x="1179" y="7186"/>
                    <a:pt x="941" y="7222"/>
                    <a:pt x="715" y="7245"/>
                  </a:cubicBezTo>
                  <a:cubicBezTo>
                    <a:pt x="525" y="7257"/>
                    <a:pt x="346" y="7269"/>
                    <a:pt x="179" y="7341"/>
                  </a:cubicBezTo>
                  <a:cubicBezTo>
                    <a:pt x="155" y="7364"/>
                    <a:pt x="155" y="7400"/>
                    <a:pt x="167" y="7436"/>
                  </a:cubicBezTo>
                  <a:cubicBezTo>
                    <a:pt x="258" y="7532"/>
                    <a:pt x="370" y="7561"/>
                    <a:pt x="490" y="7561"/>
                  </a:cubicBezTo>
                  <a:cubicBezTo>
                    <a:pt x="622" y="7561"/>
                    <a:pt x="763" y="7526"/>
                    <a:pt x="894" y="7507"/>
                  </a:cubicBezTo>
                  <a:cubicBezTo>
                    <a:pt x="1191" y="7460"/>
                    <a:pt x="1525" y="7424"/>
                    <a:pt x="1787" y="7305"/>
                  </a:cubicBezTo>
                  <a:cubicBezTo>
                    <a:pt x="2227" y="7126"/>
                    <a:pt x="2060" y="6507"/>
                    <a:pt x="2179" y="6174"/>
                  </a:cubicBezTo>
                  <a:cubicBezTo>
                    <a:pt x="2299" y="5828"/>
                    <a:pt x="2715" y="5769"/>
                    <a:pt x="3025" y="5721"/>
                  </a:cubicBezTo>
                  <a:cubicBezTo>
                    <a:pt x="3180" y="5698"/>
                    <a:pt x="3322" y="5674"/>
                    <a:pt x="3477" y="5662"/>
                  </a:cubicBezTo>
                  <a:cubicBezTo>
                    <a:pt x="3608" y="5650"/>
                    <a:pt x="3834" y="5650"/>
                    <a:pt x="3954" y="5578"/>
                  </a:cubicBezTo>
                  <a:cubicBezTo>
                    <a:pt x="4108" y="5471"/>
                    <a:pt x="4049" y="5162"/>
                    <a:pt x="4037" y="5007"/>
                  </a:cubicBezTo>
                  <a:cubicBezTo>
                    <a:pt x="3989" y="4685"/>
                    <a:pt x="4049" y="4340"/>
                    <a:pt x="4073" y="4007"/>
                  </a:cubicBezTo>
                  <a:cubicBezTo>
                    <a:pt x="4073" y="3864"/>
                    <a:pt x="4073" y="3709"/>
                    <a:pt x="4084" y="3578"/>
                  </a:cubicBezTo>
                  <a:cubicBezTo>
                    <a:pt x="4132" y="3626"/>
                    <a:pt x="4192" y="3638"/>
                    <a:pt x="4263" y="3650"/>
                  </a:cubicBezTo>
                  <a:cubicBezTo>
                    <a:pt x="4288" y="3655"/>
                    <a:pt x="4312" y="3657"/>
                    <a:pt x="4336" y="3657"/>
                  </a:cubicBezTo>
                  <a:cubicBezTo>
                    <a:pt x="4415" y="3657"/>
                    <a:pt x="4490" y="3632"/>
                    <a:pt x="4573" y="3614"/>
                  </a:cubicBezTo>
                  <a:cubicBezTo>
                    <a:pt x="4608" y="3614"/>
                    <a:pt x="4620" y="3566"/>
                    <a:pt x="4620" y="3531"/>
                  </a:cubicBezTo>
                  <a:lnTo>
                    <a:pt x="4573" y="3400"/>
                  </a:lnTo>
                  <a:cubicBezTo>
                    <a:pt x="4561" y="3376"/>
                    <a:pt x="4549" y="3352"/>
                    <a:pt x="4513" y="3352"/>
                  </a:cubicBezTo>
                  <a:lnTo>
                    <a:pt x="4430" y="3352"/>
                  </a:lnTo>
                  <a:cubicBezTo>
                    <a:pt x="4489" y="3340"/>
                    <a:pt x="4549" y="3340"/>
                    <a:pt x="4608" y="3328"/>
                  </a:cubicBezTo>
                  <a:cubicBezTo>
                    <a:pt x="4632" y="3328"/>
                    <a:pt x="4644" y="3281"/>
                    <a:pt x="4644" y="3257"/>
                  </a:cubicBezTo>
                  <a:cubicBezTo>
                    <a:pt x="4632" y="3197"/>
                    <a:pt x="4620" y="3138"/>
                    <a:pt x="4561" y="3102"/>
                  </a:cubicBezTo>
                  <a:cubicBezTo>
                    <a:pt x="4513" y="3078"/>
                    <a:pt x="4465" y="3078"/>
                    <a:pt x="4430" y="3078"/>
                  </a:cubicBezTo>
                  <a:cubicBezTo>
                    <a:pt x="4382" y="3078"/>
                    <a:pt x="4335" y="3090"/>
                    <a:pt x="4275" y="3102"/>
                  </a:cubicBezTo>
                  <a:cubicBezTo>
                    <a:pt x="4251" y="3102"/>
                    <a:pt x="4227" y="3114"/>
                    <a:pt x="4204" y="3114"/>
                  </a:cubicBezTo>
                  <a:cubicBezTo>
                    <a:pt x="4192" y="3114"/>
                    <a:pt x="4168" y="3114"/>
                    <a:pt x="4168" y="3138"/>
                  </a:cubicBezTo>
                  <a:lnTo>
                    <a:pt x="4144" y="3138"/>
                  </a:lnTo>
                  <a:cubicBezTo>
                    <a:pt x="4132" y="3138"/>
                    <a:pt x="4132" y="3150"/>
                    <a:pt x="4108" y="3150"/>
                  </a:cubicBezTo>
                  <a:cubicBezTo>
                    <a:pt x="4108" y="3161"/>
                    <a:pt x="4096" y="3161"/>
                    <a:pt x="4096" y="3173"/>
                  </a:cubicBezTo>
                  <a:lnTo>
                    <a:pt x="4096" y="3197"/>
                  </a:lnTo>
                  <a:cubicBezTo>
                    <a:pt x="4108" y="3257"/>
                    <a:pt x="4108" y="3316"/>
                    <a:pt x="4132" y="3376"/>
                  </a:cubicBezTo>
                  <a:lnTo>
                    <a:pt x="4096" y="3376"/>
                  </a:lnTo>
                  <a:cubicBezTo>
                    <a:pt x="4096" y="2792"/>
                    <a:pt x="4073" y="2221"/>
                    <a:pt x="4025" y="1649"/>
                  </a:cubicBezTo>
                  <a:cubicBezTo>
                    <a:pt x="4215" y="1649"/>
                    <a:pt x="4406" y="1626"/>
                    <a:pt x="4608" y="1602"/>
                  </a:cubicBezTo>
                  <a:cubicBezTo>
                    <a:pt x="4632" y="1602"/>
                    <a:pt x="4644" y="1566"/>
                    <a:pt x="4644" y="1542"/>
                  </a:cubicBezTo>
                  <a:cubicBezTo>
                    <a:pt x="4668" y="1090"/>
                    <a:pt x="4489" y="673"/>
                    <a:pt x="4335" y="256"/>
                  </a:cubicBezTo>
                  <a:lnTo>
                    <a:pt x="4335" y="256"/>
                  </a:lnTo>
                  <a:cubicBezTo>
                    <a:pt x="4727" y="411"/>
                    <a:pt x="4882" y="768"/>
                    <a:pt x="5001" y="1149"/>
                  </a:cubicBezTo>
                  <a:cubicBezTo>
                    <a:pt x="5144" y="1602"/>
                    <a:pt x="5227" y="2042"/>
                    <a:pt x="5323" y="2507"/>
                  </a:cubicBezTo>
                  <a:cubicBezTo>
                    <a:pt x="5406" y="2983"/>
                    <a:pt x="5501" y="3459"/>
                    <a:pt x="5537" y="3935"/>
                  </a:cubicBezTo>
                  <a:cubicBezTo>
                    <a:pt x="5585" y="4412"/>
                    <a:pt x="5597" y="4876"/>
                    <a:pt x="5680" y="5352"/>
                  </a:cubicBezTo>
                  <a:cubicBezTo>
                    <a:pt x="5680" y="5376"/>
                    <a:pt x="5704" y="5400"/>
                    <a:pt x="5739" y="5400"/>
                  </a:cubicBezTo>
                  <a:cubicBezTo>
                    <a:pt x="5819" y="5403"/>
                    <a:pt x="5900" y="5405"/>
                    <a:pt x="5981" y="5405"/>
                  </a:cubicBezTo>
                  <a:cubicBezTo>
                    <a:pt x="6202" y="5405"/>
                    <a:pt x="6426" y="5393"/>
                    <a:pt x="6644" y="5376"/>
                  </a:cubicBezTo>
                  <a:cubicBezTo>
                    <a:pt x="6954" y="5376"/>
                    <a:pt x="7263" y="5412"/>
                    <a:pt x="7585" y="5424"/>
                  </a:cubicBezTo>
                  <a:cubicBezTo>
                    <a:pt x="8053" y="5460"/>
                    <a:pt x="8535" y="5496"/>
                    <a:pt x="9009" y="5496"/>
                  </a:cubicBezTo>
                  <a:cubicBezTo>
                    <a:pt x="9162" y="5496"/>
                    <a:pt x="9315" y="5492"/>
                    <a:pt x="9466" y="5483"/>
                  </a:cubicBezTo>
                  <a:cubicBezTo>
                    <a:pt x="9519" y="5483"/>
                    <a:pt x="9577" y="5478"/>
                    <a:pt x="9633" y="5478"/>
                  </a:cubicBezTo>
                  <a:cubicBezTo>
                    <a:pt x="9703" y="5478"/>
                    <a:pt x="9770" y="5486"/>
                    <a:pt x="9823" y="5519"/>
                  </a:cubicBezTo>
                  <a:cubicBezTo>
                    <a:pt x="9966" y="5590"/>
                    <a:pt x="10002" y="5828"/>
                    <a:pt x="10038" y="5971"/>
                  </a:cubicBezTo>
                  <a:cubicBezTo>
                    <a:pt x="10085" y="6150"/>
                    <a:pt x="10180" y="6614"/>
                    <a:pt x="10026" y="6745"/>
                  </a:cubicBezTo>
                  <a:cubicBezTo>
                    <a:pt x="9919" y="6841"/>
                    <a:pt x="9692" y="6841"/>
                    <a:pt x="9561" y="6852"/>
                  </a:cubicBezTo>
                  <a:cubicBezTo>
                    <a:pt x="9383" y="6888"/>
                    <a:pt x="9216" y="6900"/>
                    <a:pt x="9037" y="6900"/>
                  </a:cubicBezTo>
                  <a:cubicBezTo>
                    <a:pt x="8716" y="6924"/>
                    <a:pt x="8395" y="6924"/>
                    <a:pt x="8073" y="6971"/>
                  </a:cubicBezTo>
                  <a:cubicBezTo>
                    <a:pt x="8025" y="6971"/>
                    <a:pt x="8014" y="7007"/>
                    <a:pt x="8014" y="7043"/>
                  </a:cubicBezTo>
                  <a:cubicBezTo>
                    <a:pt x="8025" y="7102"/>
                    <a:pt x="8025" y="7162"/>
                    <a:pt x="8037" y="7222"/>
                  </a:cubicBezTo>
                  <a:cubicBezTo>
                    <a:pt x="8037" y="7257"/>
                    <a:pt x="8073" y="7269"/>
                    <a:pt x="8097" y="7269"/>
                  </a:cubicBezTo>
                  <a:cubicBezTo>
                    <a:pt x="8740" y="7222"/>
                    <a:pt x="9383" y="7198"/>
                    <a:pt x="10002" y="7091"/>
                  </a:cubicBezTo>
                  <a:lnTo>
                    <a:pt x="10002" y="7876"/>
                  </a:lnTo>
                  <a:cubicBezTo>
                    <a:pt x="10002" y="8031"/>
                    <a:pt x="9990" y="8150"/>
                    <a:pt x="9883" y="8257"/>
                  </a:cubicBezTo>
                  <a:cubicBezTo>
                    <a:pt x="9799" y="8341"/>
                    <a:pt x="9680" y="8388"/>
                    <a:pt x="9561" y="8412"/>
                  </a:cubicBezTo>
                  <a:cubicBezTo>
                    <a:pt x="9037" y="8555"/>
                    <a:pt x="8490" y="8460"/>
                    <a:pt x="7978" y="8615"/>
                  </a:cubicBezTo>
                  <a:cubicBezTo>
                    <a:pt x="7942" y="8626"/>
                    <a:pt x="7918" y="8674"/>
                    <a:pt x="7954" y="8698"/>
                  </a:cubicBezTo>
                  <a:cubicBezTo>
                    <a:pt x="8061" y="8805"/>
                    <a:pt x="8180" y="8829"/>
                    <a:pt x="8323" y="8829"/>
                  </a:cubicBezTo>
                  <a:cubicBezTo>
                    <a:pt x="8514" y="8817"/>
                    <a:pt x="8728" y="8805"/>
                    <a:pt x="8918" y="8793"/>
                  </a:cubicBezTo>
                  <a:cubicBezTo>
                    <a:pt x="9276" y="8769"/>
                    <a:pt x="9621" y="8734"/>
                    <a:pt x="9942" y="8579"/>
                  </a:cubicBezTo>
                  <a:cubicBezTo>
                    <a:pt x="9978" y="8829"/>
                    <a:pt x="10026" y="9091"/>
                    <a:pt x="10050" y="9341"/>
                  </a:cubicBezTo>
                  <a:cubicBezTo>
                    <a:pt x="10061" y="9472"/>
                    <a:pt x="10097" y="9650"/>
                    <a:pt x="10026" y="9769"/>
                  </a:cubicBezTo>
                  <a:cubicBezTo>
                    <a:pt x="9942" y="9900"/>
                    <a:pt x="9799" y="9924"/>
                    <a:pt x="9669" y="9948"/>
                  </a:cubicBezTo>
                  <a:cubicBezTo>
                    <a:pt x="9133" y="10067"/>
                    <a:pt x="8573" y="10019"/>
                    <a:pt x="8037" y="10079"/>
                  </a:cubicBezTo>
                  <a:cubicBezTo>
                    <a:pt x="8014" y="10079"/>
                    <a:pt x="7978" y="10115"/>
                    <a:pt x="7978" y="10162"/>
                  </a:cubicBezTo>
                  <a:cubicBezTo>
                    <a:pt x="8002" y="10198"/>
                    <a:pt x="8014" y="10258"/>
                    <a:pt x="8025" y="10305"/>
                  </a:cubicBezTo>
                  <a:cubicBezTo>
                    <a:pt x="8025" y="10341"/>
                    <a:pt x="8061" y="10353"/>
                    <a:pt x="8085" y="10353"/>
                  </a:cubicBezTo>
                  <a:cubicBezTo>
                    <a:pt x="8680" y="10353"/>
                    <a:pt x="9276" y="10341"/>
                    <a:pt x="9871" y="10222"/>
                  </a:cubicBezTo>
                  <a:lnTo>
                    <a:pt x="9871" y="10222"/>
                  </a:lnTo>
                  <a:cubicBezTo>
                    <a:pt x="9871" y="10400"/>
                    <a:pt x="9883" y="10615"/>
                    <a:pt x="9823" y="10781"/>
                  </a:cubicBezTo>
                  <a:cubicBezTo>
                    <a:pt x="9764" y="10948"/>
                    <a:pt x="9585" y="11067"/>
                    <a:pt x="9442" y="11151"/>
                  </a:cubicBezTo>
                  <a:cubicBezTo>
                    <a:pt x="9109" y="11353"/>
                    <a:pt x="8716" y="11389"/>
                    <a:pt x="8335" y="11436"/>
                  </a:cubicBezTo>
                  <a:cubicBezTo>
                    <a:pt x="7607" y="11499"/>
                    <a:pt x="6880" y="11534"/>
                    <a:pt x="6152" y="11534"/>
                  </a:cubicBezTo>
                  <a:cubicBezTo>
                    <a:pt x="6046" y="11534"/>
                    <a:pt x="5941" y="11533"/>
                    <a:pt x="5835" y="11532"/>
                  </a:cubicBezTo>
                  <a:cubicBezTo>
                    <a:pt x="5702" y="11528"/>
                    <a:pt x="5570" y="11526"/>
                    <a:pt x="5438" y="11526"/>
                  </a:cubicBezTo>
                  <a:cubicBezTo>
                    <a:pt x="4743" y="11526"/>
                    <a:pt x="4059" y="11573"/>
                    <a:pt x="3358" y="11603"/>
                  </a:cubicBezTo>
                  <a:cubicBezTo>
                    <a:pt x="3263" y="11603"/>
                    <a:pt x="3168" y="11608"/>
                    <a:pt x="3076" y="11608"/>
                  </a:cubicBezTo>
                  <a:cubicBezTo>
                    <a:pt x="3030" y="11608"/>
                    <a:pt x="2985" y="11607"/>
                    <a:pt x="2941" y="11603"/>
                  </a:cubicBezTo>
                  <a:cubicBezTo>
                    <a:pt x="2703" y="11591"/>
                    <a:pt x="2549" y="11484"/>
                    <a:pt x="2430" y="11270"/>
                  </a:cubicBezTo>
                  <a:cubicBezTo>
                    <a:pt x="2239" y="10912"/>
                    <a:pt x="2144" y="10555"/>
                    <a:pt x="2060" y="10174"/>
                  </a:cubicBezTo>
                  <a:cubicBezTo>
                    <a:pt x="2049" y="10067"/>
                    <a:pt x="2001" y="9936"/>
                    <a:pt x="1906" y="9877"/>
                  </a:cubicBezTo>
                  <a:cubicBezTo>
                    <a:pt x="1834" y="9834"/>
                    <a:pt x="1737" y="9825"/>
                    <a:pt x="1642" y="9825"/>
                  </a:cubicBezTo>
                  <a:cubicBezTo>
                    <a:pt x="1579" y="9825"/>
                    <a:pt x="1517" y="9829"/>
                    <a:pt x="1465" y="9829"/>
                  </a:cubicBezTo>
                  <a:cubicBezTo>
                    <a:pt x="1001" y="9817"/>
                    <a:pt x="525" y="9817"/>
                    <a:pt x="84" y="9686"/>
                  </a:cubicBezTo>
                  <a:cubicBezTo>
                    <a:pt x="75" y="9682"/>
                    <a:pt x="67" y="9680"/>
                    <a:pt x="59" y="9680"/>
                  </a:cubicBezTo>
                  <a:cubicBezTo>
                    <a:pt x="24" y="9680"/>
                    <a:pt x="1" y="9719"/>
                    <a:pt x="1" y="9758"/>
                  </a:cubicBezTo>
                  <a:cubicBezTo>
                    <a:pt x="24" y="9829"/>
                    <a:pt x="24" y="9936"/>
                    <a:pt x="84" y="9984"/>
                  </a:cubicBezTo>
                  <a:cubicBezTo>
                    <a:pt x="179" y="10067"/>
                    <a:pt x="394" y="10055"/>
                    <a:pt x="525" y="10067"/>
                  </a:cubicBezTo>
                  <a:cubicBezTo>
                    <a:pt x="929" y="10115"/>
                    <a:pt x="1346" y="10115"/>
                    <a:pt x="1763" y="10150"/>
                  </a:cubicBezTo>
                  <a:cubicBezTo>
                    <a:pt x="1834" y="10472"/>
                    <a:pt x="1894" y="10793"/>
                    <a:pt x="2025" y="11115"/>
                  </a:cubicBezTo>
                  <a:cubicBezTo>
                    <a:pt x="2120" y="11341"/>
                    <a:pt x="2239" y="11591"/>
                    <a:pt x="2430" y="11734"/>
                  </a:cubicBezTo>
                  <a:cubicBezTo>
                    <a:pt x="2596" y="11877"/>
                    <a:pt x="2918" y="11877"/>
                    <a:pt x="3192" y="11877"/>
                  </a:cubicBezTo>
                  <a:cubicBezTo>
                    <a:pt x="3561" y="11877"/>
                    <a:pt x="3930" y="11829"/>
                    <a:pt x="4311" y="11817"/>
                  </a:cubicBezTo>
                  <a:cubicBezTo>
                    <a:pt x="4611" y="11803"/>
                    <a:pt x="4913" y="11800"/>
                    <a:pt x="5215" y="11800"/>
                  </a:cubicBezTo>
                  <a:cubicBezTo>
                    <a:pt x="5461" y="11800"/>
                    <a:pt x="5707" y="11802"/>
                    <a:pt x="5952" y="11802"/>
                  </a:cubicBezTo>
                  <a:cubicBezTo>
                    <a:pt x="6183" y="11802"/>
                    <a:pt x="6414" y="11801"/>
                    <a:pt x="6644" y="11794"/>
                  </a:cubicBezTo>
                  <a:cubicBezTo>
                    <a:pt x="7323" y="11782"/>
                    <a:pt x="8037" y="11782"/>
                    <a:pt x="8728" y="11674"/>
                  </a:cubicBezTo>
                  <a:cubicBezTo>
                    <a:pt x="9014" y="11639"/>
                    <a:pt x="9311" y="11555"/>
                    <a:pt x="9561" y="11413"/>
                  </a:cubicBezTo>
                  <a:cubicBezTo>
                    <a:pt x="9764" y="11293"/>
                    <a:pt x="9978" y="11139"/>
                    <a:pt x="10061" y="10912"/>
                  </a:cubicBezTo>
                  <a:cubicBezTo>
                    <a:pt x="10157" y="10674"/>
                    <a:pt x="10121" y="10448"/>
                    <a:pt x="10145" y="10186"/>
                  </a:cubicBezTo>
                  <a:cubicBezTo>
                    <a:pt x="10145" y="10055"/>
                    <a:pt x="10240" y="9996"/>
                    <a:pt x="10288" y="9877"/>
                  </a:cubicBezTo>
                  <a:cubicBezTo>
                    <a:pt x="10347" y="9746"/>
                    <a:pt x="10347" y="9591"/>
                    <a:pt x="10335" y="9460"/>
                  </a:cubicBezTo>
                  <a:cubicBezTo>
                    <a:pt x="10323" y="9293"/>
                    <a:pt x="10300" y="9150"/>
                    <a:pt x="10288" y="8984"/>
                  </a:cubicBezTo>
                  <a:cubicBezTo>
                    <a:pt x="10264" y="8793"/>
                    <a:pt x="10180" y="8567"/>
                    <a:pt x="10204" y="8376"/>
                  </a:cubicBezTo>
                  <a:cubicBezTo>
                    <a:pt x="10216" y="8222"/>
                    <a:pt x="10276" y="8091"/>
                    <a:pt x="10288" y="7936"/>
                  </a:cubicBezTo>
                  <a:cubicBezTo>
                    <a:pt x="10300" y="7769"/>
                    <a:pt x="10300" y="7591"/>
                    <a:pt x="10288" y="7400"/>
                  </a:cubicBezTo>
                  <a:cubicBezTo>
                    <a:pt x="10276" y="7245"/>
                    <a:pt x="10240" y="7067"/>
                    <a:pt x="10300" y="6912"/>
                  </a:cubicBezTo>
                  <a:cubicBezTo>
                    <a:pt x="10347" y="6781"/>
                    <a:pt x="10395" y="6674"/>
                    <a:pt x="10383" y="6531"/>
                  </a:cubicBezTo>
                  <a:cubicBezTo>
                    <a:pt x="10359" y="6209"/>
                    <a:pt x="10335" y="5900"/>
                    <a:pt x="10216" y="5614"/>
                  </a:cubicBezTo>
                  <a:cubicBezTo>
                    <a:pt x="10109" y="5364"/>
                    <a:pt x="9930" y="5245"/>
                    <a:pt x="9669" y="5221"/>
                  </a:cubicBezTo>
                  <a:cubicBezTo>
                    <a:pt x="9613" y="5213"/>
                    <a:pt x="9556" y="5211"/>
                    <a:pt x="9499" y="5211"/>
                  </a:cubicBezTo>
                  <a:cubicBezTo>
                    <a:pt x="9384" y="5211"/>
                    <a:pt x="9268" y="5221"/>
                    <a:pt x="9157" y="5221"/>
                  </a:cubicBezTo>
                  <a:cubicBezTo>
                    <a:pt x="9081" y="5225"/>
                    <a:pt x="9008" y="5227"/>
                    <a:pt x="8936" y="5227"/>
                  </a:cubicBezTo>
                  <a:cubicBezTo>
                    <a:pt x="8793" y="5227"/>
                    <a:pt x="8653" y="5221"/>
                    <a:pt x="8502" y="5221"/>
                  </a:cubicBezTo>
                  <a:cubicBezTo>
                    <a:pt x="7836" y="5194"/>
                    <a:pt x="7163" y="5116"/>
                    <a:pt x="6494" y="5116"/>
                  </a:cubicBezTo>
                  <a:cubicBezTo>
                    <a:pt x="6302" y="5116"/>
                    <a:pt x="6110" y="5122"/>
                    <a:pt x="5918" y="5138"/>
                  </a:cubicBezTo>
                  <a:cubicBezTo>
                    <a:pt x="5859" y="4531"/>
                    <a:pt x="5823" y="3912"/>
                    <a:pt x="5739" y="3292"/>
                  </a:cubicBezTo>
                  <a:cubicBezTo>
                    <a:pt x="5692" y="2983"/>
                    <a:pt x="5620" y="2661"/>
                    <a:pt x="5561" y="2340"/>
                  </a:cubicBezTo>
                  <a:cubicBezTo>
                    <a:pt x="5513" y="2030"/>
                    <a:pt x="5454" y="1733"/>
                    <a:pt x="5358" y="1423"/>
                  </a:cubicBezTo>
                  <a:cubicBezTo>
                    <a:pt x="5239" y="947"/>
                    <a:pt x="5085" y="364"/>
                    <a:pt x="4620" y="113"/>
                  </a:cubicBezTo>
                  <a:cubicBezTo>
                    <a:pt x="4495" y="42"/>
                    <a:pt x="4346" y="1"/>
                    <a:pt x="420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3" name="Google Shape;148;p28"/>
            <p:cNvSpPr/>
            <p:nvPr/>
          </p:nvSpPr>
          <p:spPr>
            <a:xfrm>
              <a:off x="6023880" y="3942720"/>
              <a:ext cx="15840" cy="27360"/>
            </a:xfrm>
            <a:custGeom>
              <a:avLst/>
              <a:gdLst>
                <a:gd name="textAreaLeft" fmla="*/ 0 w 15840"/>
                <a:gd name="textAreaRight" fmla="*/ 16200 w 15840"/>
                <a:gd name="textAreaTop" fmla="*/ 0 h 27360"/>
                <a:gd name="textAreaBottom" fmla="*/ 27720 h 27360"/>
              </a:gdLst>
              <a:ahLst/>
              <a:cxnLst/>
              <a:rect l="textAreaLeft" t="textAreaTop" r="textAreaRight" b="textAreaBottom"/>
              <a:pathLst>
                <a:path w="335" h="565">
                  <a:moveTo>
                    <a:pt x="129" y="1"/>
                  </a:moveTo>
                  <a:cubicBezTo>
                    <a:pt x="103" y="1"/>
                    <a:pt x="78" y="14"/>
                    <a:pt x="61" y="41"/>
                  </a:cubicBezTo>
                  <a:cubicBezTo>
                    <a:pt x="1" y="196"/>
                    <a:pt x="37" y="362"/>
                    <a:pt x="84" y="529"/>
                  </a:cubicBezTo>
                  <a:cubicBezTo>
                    <a:pt x="96" y="553"/>
                    <a:pt x="108" y="565"/>
                    <a:pt x="120" y="565"/>
                  </a:cubicBezTo>
                  <a:lnTo>
                    <a:pt x="156" y="565"/>
                  </a:lnTo>
                  <a:cubicBezTo>
                    <a:pt x="203" y="553"/>
                    <a:pt x="239" y="553"/>
                    <a:pt x="287" y="541"/>
                  </a:cubicBezTo>
                  <a:cubicBezTo>
                    <a:pt x="311" y="541"/>
                    <a:pt x="334" y="517"/>
                    <a:pt x="334" y="481"/>
                  </a:cubicBezTo>
                  <a:cubicBezTo>
                    <a:pt x="311" y="362"/>
                    <a:pt x="311" y="243"/>
                    <a:pt x="311" y="112"/>
                  </a:cubicBezTo>
                  <a:cubicBezTo>
                    <a:pt x="311" y="100"/>
                    <a:pt x="299" y="65"/>
                    <a:pt x="287" y="65"/>
                  </a:cubicBezTo>
                  <a:cubicBezTo>
                    <a:pt x="239" y="53"/>
                    <a:pt x="191" y="17"/>
                    <a:pt x="156" y="5"/>
                  </a:cubicBezTo>
                  <a:cubicBezTo>
                    <a:pt x="147" y="2"/>
                    <a:pt x="138" y="1"/>
                    <a:pt x="12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3680" bIns="13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4" name="Google Shape;149;p28"/>
            <p:cNvSpPr/>
            <p:nvPr/>
          </p:nvSpPr>
          <p:spPr>
            <a:xfrm>
              <a:off x="6025680" y="4023720"/>
              <a:ext cx="15840" cy="20520"/>
            </a:xfrm>
            <a:custGeom>
              <a:avLst/>
              <a:gdLst>
                <a:gd name="textAreaLeft" fmla="*/ 0 w 15840"/>
                <a:gd name="textAreaRight" fmla="*/ 16200 w 15840"/>
                <a:gd name="textAreaTop" fmla="*/ 0 h 20520"/>
                <a:gd name="textAreaBottom" fmla="*/ 20880 h 20520"/>
              </a:gdLst>
              <a:ahLst/>
              <a:cxnLst/>
              <a:rect l="textAreaLeft" t="textAreaTop" r="textAreaRight" b="textAreaBottom"/>
              <a:pathLst>
                <a:path w="335" h="430">
                  <a:moveTo>
                    <a:pt x="191" y="1"/>
                  </a:moveTo>
                  <a:cubicBezTo>
                    <a:pt x="144" y="13"/>
                    <a:pt x="84" y="25"/>
                    <a:pt x="36" y="25"/>
                  </a:cubicBezTo>
                  <a:cubicBezTo>
                    <a:pt x="13" y="25"/>
                    <a:pt x="1" y="72"/>
                    <a:pt x="1" y="96"/>
                  </a:cubicBezTo>
                  <a:cubicBezTo>
                    <a:pt x="25" y="191"/>
                    <a:pt x="36" y="299"/>
                    <a:pt x="72" y="382"/>
                  </a:cubicBezTo>
                  <a:cubicBezTo>
                    <a:pt x="120" y="418"/>
                    <a:pt x="144" y="430"/>
                    <a:pt x="179" y="430"/>
                  </a:cubicBezTo>
                  <a:cubicBezTo>
                    <a:pt x="191" y="430"/>
                    <a:pt x="227" y="430"/>
                    <a:pt x="239" y="418"/>
                  </a:cubicBezTo>
                  <a:lnTo>
                    <a:pt x="275" y="418"/>
                  </a:lnTo>
                  <a:cubicBezTo>
                    <a:pt x="310" y="418"/>
                    <a:pt x="334" y="382"/>
                    <a:pt x="334" y="346"/>
                  </a:cubicBezTo>
                  <a:cubicBezTo>
                    <a:pt x="310" y="239"/>
                    <a:pt x="298" y="144"/>
                    <a:pt x="263" y="49"/>
                  </a:cubicBezTo>
                  <a:cubicBezTo>
                    <a:pt x="251" y="13"/>
                    <a:pt x="215" y="1"/>
                    <a:pt x="19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0440" bIns="10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5" name="Google Shape;150;p28"/>
            <p:cNvSpPr/>
            <p:nvPr/>
          </p:nvSpPr>
          <p:spPr>
            <a:xfrm>
              <a:off x="6032160" y="4094280"/>
              <a:ext cx="20520" cy="30600"/>
            </a:xfrm>
            <a:custGeom>
              <a:avLst/>
              <a:gdLst>
                <a:gd name="textAreaLeft" fmla="*/ 0 w 20520"/>
                <a:gd name="textAreaRight" fmla="*/ 20880 w 20520"/>
                <a:gd name="textAreaTop" fmla="*/ 0 h 30600"/>
                <a:gd name="textAreaBottom" fmla="*/ 30960 h 30600"/>
              </a:gdLst>
              <a:ahLst/>
              <a:cxnLst/>
              <a:rect l="textAreaLeft" t="textAreaTop" r="textAreaRight" b="textAreaBottom"/>
              <a:pathLst>
                <a:path w="430" h="632">
                  <a:moveTo>
                    <a:pt x="60" y="1"/>
                  </a:moveTo>
                  <a:cubicBezTo>
                    <a:pt x="48" y="1"/>
                    <a:pt x="24" y="1"/>
                    <a:pt x="13" y="12"/>
                  </a:cubicBezTo>
                  <a:cubicBezTo>
                    <a:pt x="1" y="36"/>
                    <a:pt x="1" y="36"/>
                    <a:pt x="1" y="48"/>
                  </a:cubicBezTo>
                  <a:cubicBezTo>
                    <a:pt x="13" y="227"/>
                    <a:pt x="60" y="405"/>
                    <a:pt x="120" y="572"/>
                  </a:cubicBezTo>
                  <a:cubicBezTo>
                    <a:pt x="132" y="620"/>
                    <a:pt x="155" y="632"/>
                    <a:pt x="191" y="632"/>
                  </a:cubicBezTo>
                  <a:cubicBezTo>
                    <a:pt x="251" y="608"/>
                    <a:pt x="298" y="608"/>
                    <a:pt x="358" y="596"/>
                  </a:cubicBezTo>
                  <a:cubicBezTo>
                    <a:pt x="405" y="596"/>
                    <a:pt x="429" y="560"/>
                    <a:pt x="405" y="513"/>
                  </a:cubicBezTo>
                  <a:lnTo>
                    <a:pt x="405" y="489"/>
                  </a:lnTo>
                  <a:lnTo>
                    <a:pt x="405" y="477"/>
                  </a:lnTo>
                  <a:cubicBezTo>
                    <a:pt x="405" y="465"/>
                    <a:pt x="394" y="453"/>
                    <a:pt x="394" y="429"/>
                  </a:cubicBezTo>
                  <a:cubicBezTo>
                    <a:pt x="370" y="405"/>
                    <a:pt x="370" y="393"/>
                    <a:pt x="370" y="358"/>
                  </a:cubicBezTo>
                  <a:cubicBezTo>
                    <a:pt x="358" y="298"/>
                    <a:pt x="346" y="251"/>
                    <a:pt x="322" y="191"/>
                  </a:cubicBezTo>
                  <a:cubicBezTo>
                    <a:pt x="310" y="132"/>
                    <a:pt x="286" y="96"/>
                    <a:pt x="239" y="60"/>
                  </a:cubicBezTo>
                  <a:cubicBezTo>
                    <a:pt x="191" y="12"/>
                    <a:pt x="132" y="1"/>
                    <a:pt x="6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5480" bIns="154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6" name="Google Shape;151;p28"/>
            <p:cNvSpPr/>
            <p:nvPr/>
          </p:nvSpPr>
          <p:spPr>
            <a:xfrm>
              <a:off x="6013440" y="4181040"/>
              <a:ext cx="14760" cy="17640"/>
            </a:xfrm>
            <a:custGeom>
              <a:avLst/>
              <a:gdLst>
                <a:gd name="textAreaLeft" fmla="*/ 0 w 14760"/>
                <a:gd name="textAreaRight" fmla="*/ 15120 w 14760"/>
                <a:gd name="textAreaTop" fmla="*/ 0 h 17640"/>
                <a:gd name="textAreaBottom" fmla="*/ 18000 h 17640"/>
              </a:gdLst>
              <a:ahLst/>
              <a:cxnLst/>
              <a:rect l="textAreaLeft" t="textAreaTop" r="textAreaRight" b="textAreaBottom"/>
              <a:pathLst>
                <a:path w="311" h="370">
                  <a:moveTo>
                    <a:pt x="179" y="1"/>
                  </a:moveTo>
                  <a:cubicBezTo>
                    <a:pt x="132" y="12"/>
                    <a:pt x="84" y="12"/>
                    <a:pt x="36" y="24"/>
                  </a:cubicBezTo>
                  <a:cubicBezTo>
                    <a:pt x="24" y="24"/>
                    <a:pt x="13" y="48"/>
                    <a:pt x="13" y="60"/>
                  </a:cubicBezTo>
                  <a:cubicBezTo>
                    <a:pt x="13" y="72"/>
                    <a:pt x="1" y="84"/>
                    <a:pt x="13" y="108"/>
                  </a:cubicBezTo>
                  <a:cubicBezTo>
                    <a:pt x="24" y="132"/>
                    <a:pt x="36" y="179"/>
                    <a:pt x="36" y="203"/>
                  </a:cubicBezTo>
                  <a:lnTo>
                    <a:pt x="36" y="239"/>
                  </a:lnTo>
                  <a:lnTo>
                    <a:pt x="36" y="251"/>
                  </a:lnTo>
                  <a:lnTo>
                    <a:pt x="36" y="310"/>
                  </a:lnTo>
                  <a:cubicBezTo>
                    <a:pt x="36" y="346"/>
                    <a:pt x="72" y="370"/>
                    <a:pt x="120" y="370"/>
                  </a:cubicBezTo>
                  <a:cubicBezTo>
                    <a:pt x="155" y="358"/>
                    <a:pt x="203" y="346"/>
                    <a:pt x="263" y="322"/>
                  </a:cubicBezTo>
                  <a:cubicBezTo>
                    <a:pt x="298" y="310"/>
                    <a:pt x="310" y="286"/>
                    <a:pt x="310" y="251"/>
                  </a:cubicBezTo>
                  <a:cubicBezTo>
                    <a:pt x="298" y="179"/>
                    <a:pt x="275" y="108"/>
                    <a:pt x="251" y="48"/>
                  </a:cubicBezTo>
                  <a:cubicBezTo>
                    <a:pt x="239" y="12"/>
                    <a:pt x="203" y="1"/>
                    <a:pt x="17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000" bIns="9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97" name="Google Shape;152;p28"/>
          <p:cNvGrpSpPr/>
          <p:nvPr/>
        </p:nvGrpSpPr>
        <p:grpSpPr>
          <a:xfrm>
            <a:off x="6409080" y="3307320"/>
            <a:ext cx="886680" cy="1275840"/>
            <a:chOff x="6409080" y="3307320"/>
            <a:chExt cx="886680" cy="1275840"/>
          </a:xfrm>
        </p:grpSpPr>
        <p:sp>
          <p:nvSpPr>
            <p:cNvPr id="98" name="Google Shape;153;p28"/>
            <p:cNvSpPr/>
            <p:nvPr/>
          </p:nvSpPr>
          <p:spPr>
            <a:xfrm>
              <a:off x="6831720" y="3856320"/>
              <a:ext cx="80280" cy="57240"/>
            </a:xfrm>
            <a:custGeom>
              <a:avLst/>
              <a:gdLst>
                <a:gd name="textAreaLeft" fmla="*/ 0 w 80280"/>
                <a:gd name="textAreaRight" fmla="*/ 80640 w 80280"/>
                <a:gd name="textAreaTop" fmla="*/ 0 h 57240"/>
                <a:gd name="textAreaBottom" fmla="*/ 57600 h 57240"/>
              </a:gdLst>
              <a:ahLst/>
              <a:cxnLst/>
              <a:rect l="textAreaLeft" t="textAreaTop" r="textAreaRight" b="textAreaBottom"/>
              <a:pathLst>
                <a:path w="1608" h="1151">
                  <a:moveTo>
                    <a:pt x="919" y="1"/>
                  </a:moveTo>
                  <a:cubicBezTo>
                    <a:pt x="603" y="1"/>
                    <a:pt x="292" y="50"/>
                    <a:pt x="1" y="138"/>
                  </a:cubicBezTo>
                  <a:cubicBezTo>
                    <a:pt x="60" y="269"/>
                    <a:pt x="120" y="412"/>
                    <a:pt x="215" y="531"/>
                  </a:cubicBezTo>
                  <a:cubicBezTo>
                    <a:pt x="429" y="757"/>
                    <a:pt x="655" y="1019"/>
                    <a:pt x="953" y="1150"/>
                  </a:cubicBezTo>
                  <a:cubicBezTo>
                    <a:pt x="1215" y="948"/>
                    <a:pt x="1465" y="650"/>
                    <a:pt x="1548" y="305"/>
                  </a:cubicBezTo>
                  <a:cubicBezTo>
                    <a:pt x="1608" y="103"/>
                    <a:pt x="1394" y="31"/>
                    <a:pt x="1251" y="19"/>
                  </a:cubicBezTo>
                  <a:cubicBezTo>
                    <a:pt x="1140" y="7"/>
                    <a:pt x="1029" y="1"/>
                    <a:pt x="919"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28800" bIns="28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9" name="Google Shape;154;p28"/>
            <p:cNvSpPr/>
            <p:nvPr/>
          </p:nvSpPr>
          <p:spPr>
            <a:xfrm>
              <a:off x="6482520" y="3608640"/>
              <a:ext cx="755640" cy="240840"/>
            </a:xfrm>
            <a:custGeom>
              <a:avLst/>
              <a:gdLst>
                <a:gd name="textAreaLeft" fmla="*/ 0 w 755640"/>
                <a:gd name="textAreaRight" fmla="*/ 756000 w 755640"/>
                <a:gd name="textAreaTop" fmla="*/ 0 h 240840"/>
                <a:gd name="textAreaBottom" fmla="*/ 241200 h 240840"/>
              </a:gdLst>
              <a:ahLst/>
              <a:cxnLst/>
              <a:rect l="textAreaLeft" t="textAreaTop" r="textAreaRight" b="textAreaBottom"/>
              <a:pathLst>
                <a:path w="15062" h="4804">
                  <a:moveTo>
                    <a:pt x="5301" y="828"/>
                  </a:moveTo>
                  <a:cubicBezTo>
                    <a:pt x="5419" y="828"/>
                    <a:pt x="5538" y="836"/>
                    <a:pt x="5656" y="859"/>
                  </a:cubicBezTo>
                  <a:cubicBezTo>
                    <a:pt x="5715" y="1026"/>
                    <a:pt x="5644" y="1205"/>
                    <a:pt x="5668" y="1383"/>
                  </a:cubicBezTo>
                  <a:cubicBezTo>
                    <a:pt x="5763" y="2002"/>
                    <a:pt x="5846" y="2633"/>
                    <a:pt x="5846" y="3253"/>
                  </a:cubicBezTo>
                  <a:cubicBezTo>
                    <a:pt x="5846" y="3384"/>
                    <a:pt x="5834" y="3574"/>
                    <a:pt x="5680" y="3610"/>
                  </a:cubicBezTo>
                  <a:cubicBezTo>
                    <a:pt x="5417" y="3717"/>
                    <a:pt x="5130" y="3744"/>
                    <a:pt x="4840" y="3744"/>
                  </a:cubicBezTo>
                  <a:cubicBezTo>
                    <a:pt x="4774" y="3744"/>
                    <a:pt x="4709" y="3743"/>
                    <a:pt x="4644" y="3741"/>
                  </a:cubicBezTo>
                  <a:cubicBezTo>
                    <a:pt x="4518" y="3734"/>
                    <a:pt x="4392" y="3731"/>
                    <a:pt x="4266" y="3731"/>
                  </a:cubicBezTo>
                  <a:cubicBezTo>
                    <a:pt x="3722" y="3731"/>
                    <a:pt x="3173" y="3785"/>
                    <a:pt x="2632" y="3824"/>
                  </a:cubicBezTo>
                  <a:cubicBezTo>
                    <a:pt x="2548" y="3824"/>
                    <a:pt x="2393" y="3800"/>
                    <a:pt x="2405" y="3681"/>
                  </a:cubicBezTo>
                  <a:cubicBezTo>
                    <a:pt x="2393" y="3336"/>
                    <a:pt x="2465" y="2991"/>
                    <a:pt x="2382" y="2645"/>
                  </a:cubicBezTo>
                  <a:cubicBezTo>
                    <a:pt x="2239" y="2157"/>
                    <a:pt x="2262" y="1657"/>
                    <a:pt x="2310" y="1145"/>
                  </a:cubicBezTo>
                  <a:cubicBezTo>
                    <a:pt x="2989" y="1026"/>
                    <a:pt x="3691" y="955"/>
                    <a:pt x="4370" y="895"/>
                  </a:cubicBezTo>
                  <a:cubicBezTo>
                    <a:pt x="4680" y="887"/>
                    <a:pt x="4991" y="828"/>
                    <a:pt x="5301" y="828"/>
                  </a:cubicBezTo>
                  <a:close/>
                  <a:moveTo>
                    <a:pt x="12423" y="875"/>
                  </a:moveTo>
                  <a:cubicBezTo>
                    <a:pt x="12573" y="875"/>
                    <a:pt x="12723" y="880"/>
                    <a:pt x="12871" y="895"/>
                  </a:cubicBezTo>
                  <a:cubicBezTo>
                    <a:pt x="12990" y="895"/>
                    <a:pt x="13002" y="1026"/>
                    <a:pt x="13038" y="1121"/>
                  </a:cubicBezTo>
                  <a:cubicBezTo>
                    <a:pt x="13169" y="1717"/>
                    <a:pt x="13204" y="2324"/>
                    <a:pt x="13228" y="2931"/>
                  </a:cubicBezTo>
                  <a:cubicBezTo>
                    <a:pt x="13216" y="3122"/>
                    <a:pt x="13228" y="3336"/>
                    <a:pt x="13180" y="3538"/>
                  </a:cubicBezTo>
                  <a:cubicBezTo>
                    <a:pt x="13180" y="3645"/>
                    <a:pt x="13061" y="3645"/>
                    <a:pt x="12990" y="3681"/>
                  </a:cubicBezTo>
                  <a:cubicBezTo>
                    <a:pt x="12183" y="3832"/>
                    <a:pt x="11368" y="4009"/>
                    <a:pt x="10537" y="4009"/>
                  </a:cubicBezTo>
                  <a:cubicBezTo>
                    <a:pt x="10387" y="4009"/>
                    <a:pt x="10236" y="4004"/>
                    <a:pt x="10085" y="3991"/>
                  </a:cubicBezTo>
                  <a:cubicBezTo>
                    <a:pt x="9954" y="3979"/>
                    <a:pt x="9787" y="3943"/>
                    <a:pt x="9751" y="3800"/>
                  </a:cubicBezTo>
                  <a:cubicBezTo>
                    <a:pt x="9430" y="2967"/>
                    <a:pt x="9466" y="2074"/>
                    <a:pt x="9311" y="1205"/>
                  </a:cubicBezTo>
                  <a:cubicBezTo>
                    <a:pt x="9454" y="1098"/>
                    <a:pt x="9644" y="1098"/>
                    <a:pt x="9823" y="1086"/>
                  </a:cubicBezTo>
                  <a:cubicBezTo>
                    <a:pt x="10502" y="1074"/>
                    <a:pt x="11156" y="883"/>
                    <a:pt x="11835" y="883"/>
                  </a:cubicBezTo>
                  <a:cubicBezTo>
                    <a:pt x="12026" y="883"/>
                    <a:pt x="12224" y="875"/>
                    <a:pt x="12423" y="875"/>
                  </a:cubicBezTo>
                  <a:close/>
                  <a:moveTo>
                    <a:pt x="5365" y="1"/>
                  </a:moveTo>
                  <a:cubicBezTo>
                    <a:pt x="4827" y="1"/>
                    <a:pt x="4289" y="52"/>
                    <a:pt x="3763" y="145"/>
                  </a:cubicBezTo>
                  <a:cubicBezTo>
                    <a:pt x="3084" y="288"/>
                    <a:pt x="2370" y="312"/>
                    <a:pt x="1667" y="443"/>
                  </a:cubicBezTo>
                  <a:cubicBezTo>
                    <a:pt x="1703" y="883"/>
                    <a:pt x="1750" y="1312"/>
                    <a:pt x="1739" y="1740"/>
                  </a:cubicBezTo>
                  <a:cubicBezTo>
                    <a:pt x="1227" y="1812"/>
                    <a:pt x="715" y="1788"/>
                    <a:pt x="191" y="1860"/>
                  </a:cubicBezTo>
                  <a:cubicBezTo>
                    <a:pt x="119" y="2086"/>
                    <a:pt x="36" y="2312"/>
                    <a:pt x="0" y="2526"/>
                  </a:cubicBezTo>
                  <a:cubicBezTo>
                    <a:pt x="51" y="2529"/>
                    <a:pt x="101" y="2530"/>
                    <a:pt x="152" y="2530"/>
                  </a:cubicBezTo>
                  <a:cubicBezTo>
                    <a:pt x="549" y="2530"/>
                    <a:pt x="941" y="2463"/>
                    <a:pt x="1346" y="2463"/>
                  </a:cubicBezTo>
                  <a:cubicBezTo>
                    <a:pt x="1397" y="2463"/>
                    <a:pt x="1449" y="2464"/>
                    <a:pt x="1500" y="2467"/>
                  </a:cubicBezTo>
                  <a:cubicBezTo>
                    <a:pt x="1393" y="2979"/>
                    <a:pt x="1465" y="3479"/>
                    <a:pt x="1643" y="3943"/>
                  </a:cubicBezTo>
                  <a:cubicBezTo>
                    <a:pt x="1727" y="4134"/>
                    <a:pt x="1739" y="4455"/>
                    <a:pt x="2001" y="4467"/>
                  </a:cubicBezTo>
                  <a:cubicBezTo>
                    <a:pt x="2246" y="4500"/>
                    <a:pt x="2493" y="4511"/>
                    <a:pt x="2742" y="4511"/>
                  </a:cubicBezTo>
                  <a:cubicBezTo>
                    <a:pt x="3120" y="4511"/>
                    <a:pt x="3501" y="4486"/>
                    <a:pt x="3882" y="4479"/>
                  </a:cubicBezTo>
                  <a:cubicBezTo>
                    <a:pt x="4644" y="4407"/>
                    <a:pt x="5394" y="4372"/>
                    <a:pt x="6144" y="4217"/>
                  </a:cubicBezTo>
                  <a:cubicBezTo>
                    <a:pt x="6287" y="4169"/>
                    <a:pt x="6489" y="4122"/>
                    <a:pt x="6549" y="3943"/>
                  </a:cubicBezTo>
                  <a:cubicBezTo>
                    <a:pt x="6668" y="3622"/>
                    <a:pt x="6620" y="3276"/>
                    <a:pt x="6668" y="2943"/>
                  </a:cubicBezTo>
                  <a:cubicBezTo>
                    <a:pt x="6727" y="2883"/>
                    <a:pt x="6787" y="2860"/>
                    <a:pt x="6870" y="2860"/>
                  </a:cubicBezTo>
                  <a:cubicBezTo>
                    <a:pt x="7037" y="2854"/>
                    <a:pt x="7198" y="2854"/>
                    <a:pt x="7355" y="2854"/>
                  </a:cubicBezTo>
                  <a:cubicBezTo>
                    <a:pt x="7513" y="2854"/>
                    <a:pt x="7668" y="2854"/>
                    <a:pt x="7823" y="2848"/>
                  </a:cubicBezTo>
                  <a:cubicBezTo>
                    <a:pt x="8031" y="2848"/>
                    <a:pt x="8230" y="2784"/>
                    <a:pt x="8436" y="2784"/>
                  </a:cubicBezTo>
                  <a:cubicBezTo>
                    <a:pt x="8466" y="2784"/>
                    <a:pt x="8495" y="2785"/>
                    <a:pt x="8525" y="2788"/>
                  </a:cubicBezTo>
                  <a:cubicBezTo>
                    <a:pt x="8656" y="2872"/>
                    <a:pt x="8585" y="3050"/>
                    <a:pt x="8597" y="3181"/>
                  </a:cubicBezTo>
                  <a:cubicBezTo>
                    <a:pt x="8537" y="3681"/>
                    <a:pt x="8787" y="4122"/>
                    <a:pt x="8954" y="4574"/>
                  </a:cubicBezTo>
                  <a:cubicBezTo>
                    <a:pt x="9001" y="4753"/>
                    <a:pt x="9204" y="4788"/>
                    <a:pt x="9370" y="4788"/>
                  </a:cubicBezTo>
                  <a:cubicBezTo>
                    <a:pt x="9559" y="4799"/>
                    <a:pt x="9747" y="4803"/>
                    <a:pt x="9935" y="4803"/>
                  </a:cubicBezTo>
                  <a:cubicBezTo>
                    <a:pt x="10838" y="4803"/>
                    <a:pt x="11736" y="4697"/>
                    <a:pt x="12633" y="4598"/>
                  </a:cubicBezTo>
                  <a:cubicBezTo>
                    <a:pt x="13038" y="4527"/>
                    <a:pt x="13490" y="4515"/>
                    <a:pt x="13835" y="4229"/>
                  </a:cubicBezTo>
                  <a:cubicBezTo>
                    <a:pt x="14062" y="3681"/>
                    <a:pt x="13931" y="3050"/>
                    <a:pt x="13978" y="2455"/>
                  </a:cubicBezTo>
                  <a:cubicBezTo>
                    <a:pt x="13990" y="2324"/>
                    <a:pt x="13931" y="2110"/>
                    <a:pt x="14109" y="2074"/>
                  </a:cubicBezTo>
                  <a:cubicBezTo>
                    <a:pt x="14233" y="2074"/>
                    <a:pt x="14361" y="2076"/>
                    <a:pt x="14489" y="2076"/>
                  </a:cubicBezTo>
                  <a:cubicBezTo>
                    <a:pt x="14682" y="2076"/>
                    <a:pt x="14876" y="2071"/>
                    <a:pt x="15062" y="2050"/>
                  </a:cubicBezTo>
                  <a:cubicBezTo>
                    <a:pt x="15014" y="1800"/>
                    <a:pt x="14955" y="1538"/>
                    <a:pt x="14895" y="1276"/>
                  </a:cubicBezTo>
                  <a:cubicBezTo>
                    <a:pt x="14490" y="1383"/>
                    <a:pt x="14073" y="1431"/>
                    <a:pt x="13681" y="1502"/>
                  </a:cubicBezTo>
                  <a:cubicBezTo>
                    <a:pt x="13502" y="1240"/>
                    <a:pt x="13561" y="895"/>
                    <a:pt x="13478" y="597"/>
                  </a:cubicBezTo>
                  <a:cubicBezTo>
                    <a:pt x="13466" y="407"/>
                    <a:pt x="13335" y="205"/>
                    <a:pt x="13121" y="193"/>
                  </a:cubicBezTo>
                  <a:cubicBezTo>
                    <a:pt x="12965" y="172"/>
                    <a:pt x="12805" y="164"/>
                    <a:pt x="12644" y="164"/>
                  </a:cubicBezTo>
                  <a:cubicBezTo>
                    <a:pt x="12351" y="164"/>
                    <a:pt x="12051" y="189"/>
                    <a:pt x="11752" y="205"/>
                  </a:cubicBezTo>
                  <a:cubicBezTo>
                    <a:pt x="11133" y="288"/>
                    <a:pt x="10502" y="300"/>
                    <a:pt x="9882" y="371"/>
                  </a:cubicBezTo>
                  <a:cubicBezTo>
                    <a:pt x="9466" y="407"/>
                    <a:pt x="9037" y="419"/>
                    <a:pt x="8620" y="526"/>
                  </a:cubicBezTo>
                  <a:cubicBezTo>
                    <a:pt x="8478" y="824"/>
                    <a:pt x="8644" y="1121"/>
                    <a:pt x="8656" y="1419"/>
                  </a:cubicBezTo>
                  <a:cubicBezTo>
                    <a:pt x="8680" y="1621"/>
                    <a:pt x="8716" y="1895"/>
                    <a:pt x="8537" y="2050"/>
                  </a:cubicBezTo>
                  <a:cubicBezTo>
                    <a:pt x="8086" y="2128"/>
                    <a:pt x="7616" y="2156"/>
                    <a:pt x="7146" y="2156"/>
                  </a:cubicBezTo>
                  <a:cubicBezTo>
                    <a:pt x="6970" y="2156"/>
                    <a:pt x="6795" y="2152"/>
                    <a:pt x="6620" y="2145"/>
                  </a:cubicBezTo>
                  <a:cubicBezTo>
                    <a:pt x="6453" y="1610"/>
                    <a:pt x="6453" y="1026"/>
                    <a:pt x="6322" y="478"/>
                  </a:cubicBezTo>
                  <a:cubicBezTo>
                    <a:pt x="6263" y="300"/>
                    <a:pt x="6239" y="50"/>
                    <a:pt x="6013" y="26"/>
                  </a:cubicBezTo>
                  <a:cubicBezTo>
                    <a:pt x="5798" y="9"/>
                    <a:pt x="5581" y="1"/>
                    <a:pt x="536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0" name="Google Shape;155;p28"/>
            <p:cNvSpPr/>
            <p:nvPr/>
          </p:nvSpPr>
          <p:spPr>
            <a:xfrm>
              <a:off x="6495840" y="3319920"/>
              <a:ext cx="734040" cy="389160"/>
            </a:xfrm>
            <a:custGeom>
              <a:avLst/>
              <a:gdLst>
                <a:gd name="textAreaLeft" fmla="*/ 0 w 734040"/>
                <a:gd name="textAreaRight" fmla="*/ 734400 w 734040"/>
                <a:gd name="textAreaTop" fmla="*/ 0 h 389160"/>
                <a:gd name="textAreaBottom" fmla="*/ 389520 h 389160"/>
              </a:gdLst>
              <a:ahLst/>
              <a:cxnLst/>
              <a:rect l="textAreaLeft" t="textAreaTop" r="textAreaRight" b="textAreaBottom"/>
              <a:pathLst>
                <a:path w="14633" h="7762">
                  <a:moveTo>
                    <a:pt x="12895" y="0"/>
                  </a:moveTo>
                  <a:cubicBezTo>
                    <a:pt x="12704" y="96"/>
                    <a:pt x="12609" y="298"/>
                    <a:pt x="12502" y="465"/>
                  </a:cubicBezTo>
                  <a:cubicBezTo>
                    <a:pt x="11764" y="1715"/>
                    <a:pt x="11061" y="3001"/>
                    <a:pt x="10180" y="4168"/>
                  </a:cubicBezTo>
                  <a:cubicBezTo>
                    <a:pt x="10082" y="4298"/>
                    <a:pt x="9965" y="4458"/>
                    <a:pt x="9800" y="4458"/>
                  </a:cubicBezTo>
                  <a:cubicBezTo>
                    <a:pt x="9784" y="4458"/>
                    <a:pt x="9768" y="4457"/>
                    <a:pt x="9751" y="4453"/>
                  </a:cubicBezTo>
                  <a:cubicBezTo>
                    <a:pt x="9650" y="4451"/>
                    <a:pt x="9550" y="4451"/>
                    <a:pt x="9449" y="4451"/>
                  </a:cubicBezTo>
                  <a:cubicBezTo>
                    <a:pt x="8775" y="4451"/>
                    <a:pt x="8102" y="4488"/>
                    <a:pt x="7429" y="4488"/>
                  </a:cubicBezTo>
                  <a:cubicBezTo>
                    <a:pt x="6953" y="4488"/>
                    <a:pt x="6477" y="4469"/>
                    <a:pt x="6001" y="4406"/>
                  </a:cubicBezTo>
                  <a:cubicBezTo>
                    <a:pt x="5239" y="4370"/>
                    <a:pt x="4477" y="4191"/>
                    <a:pt x="3727" y="4144"/>
                  </a:cubicBezTo>
                  <a:cubicBezTo>
                    <a:pt x="3679" y="4072"/>
                    <a:pt x="3632" y="4013"/>
                    <a:pt x="3584" y="3930"/>
                  </a:cubicBezTo>
                  <a:lnTo>
                    <a:pt x="3584" y="3930"/>
                  </a:lnTo>
                  <a:lnTo>
                    <a:pt x="3691" y="3953"/>
                  </a:lnTo>
                  <a:cubicBezTo>
                    <a:pt x="3429" y="3358"/>
                    <a:pt x="3251" y="2715"/>
                    <a:pt x="2917" y="2132"/>
                  </a:cubicBezTo>
                  <a:cubicBezTo>
                    <a:pt x="2596" y="1548"/>
                    <a:pt x="2310" y="941"/>
                    <a:pt x="2155" y="286"/>
                  </a:cubicBezTo>
                  <a:cubicBezTo>
                    <a:pt x="1798" y="1429"/>
                    <a:pt x="1524" y="2608"/>
                    <a:pt x="1179" y="3775"/>
                  </a:cubicBezTo>
                  <a:cubicBezTo>
                    <a:pt x="822" y="5025"/>
                    <a:pt x="393" y="6239"/>
                    <a:pt x="0" y="7478"/>
                  </a:cubicBezTo>
                  <a:cubicBezTo>
                    <a:pt x="429" y="7442"/>
                    <a:pt x="881" y="7442"/>
                    <a:pt x="1310" y="7406"/>
                  </a:cubicBezTo>
                  <a:cubicBezTo>
                    <a:pt x="1310" y="6966"/>
                    <a:pt x="1238" y="6537"/>
                    <a:pt x="1286" y="6108"/>
                  </a:cubicBezTo>
                  <a:cubicBezTo>
                    <a:pt x="2024" y="5918"/>
                    <a:pt x="2798" y="5882"/>
                    <a:pt x="3548" y="5739"/>
                  </a:cubicBezTo>
                  <a:cubicBezTo>
                    <a:pt x="4071" y="5656"/>
                    <a:pt x="4599" y="5591"/>
                    <a:pt x="5129" y="5591"/>
                  </a:cubicBezTo>
                  <a:cubicBezTo>
                    <a:pt x="5360" y="5591"/>
                    <a:pt x="5591" y="5603"/>
                    <a:pt x="5822" y="5632"/>
                  </a:cubicBezTo>
                  <a:cubicBezTo>
                    <a:pt x="6001" y="5632"/>
                    <a:pt x="6108" y="5799"/>
                    <a:pt x="6168" y="5942"/>
                  </a:cubicBezTo>
                  <a:cubicBezTo>
                    <a:pt x="6406" y="6525"/>
                    <a:pt x="6322" y="7168"/>
                    <a:pt x="6525" y="7740"/>
                  </a:cubicBezTo>
                  <a:cubicBezTo>
                    <a:pt x="6635" y="7754"/>
                    <a:pt x="6746" y="7761"/>
                    <a:pt x="6858" y="7761"/>
                  </a:cubicBezTo>
                  <a:cubicBezTo>
                    <a:pt x="7014" y="7761"/>
                    <a:pt x="7170" y="7748"/>
                    <a:pt x="7323" y="7728"/>
                  </a:cubicBezTo>
                  <a:cubicBezTo>
                    <a:pt x="7620" y="7680"/>
                    <a:pt x="7930" y="7704"/>
                    <a:pt x="8227" y="7644"/>
                  </a:cubicBezTo>
                  <a:cubicBezTo>
                    <a:pt x="8311" y="7180"/>
                    <a:pt x="8085" y="6727"/>
                    <a:pt x="8168" y="6287"/>
                  </a:cubicBezTo>
                  <a:cubicBezTo>
                    <a:pt x="8263" y="6073"/>
                    <a:pt x="8513" y="6049"/>
                    <a:pt x="8704" y="6013"/>
                  </a:cubicBezTo>
                  <a:cubicBezTo>
                    <a:pt x="9239" y="5977"/>
                    <a:pt x="9799" y="5930"/>
                    <a:pt x="10335" y="5882"/>
                  </a:cubicBezTo>
                  <a:cubicBezTo>
                    <a:pt x="11022" y="5863"/>
                    <a:pt x="11717" y="5741"/>
                    <a:pt x="12414" y="5741"/>
                  </a:cubicBezTo>
                  <a:cubicBezTo>
                    <a:pt x="12574" y="5741"/>
                    <a:pt x="12734" y="5748"/>
                    <a:pt x="12895" y="5763"/>
                  </a:cubicBezTo>
                  <a:cubicBezTo>
                    <a:pt x="13109" y="5799"/>
                    <a:pt x="13335" y="5942"/>
                    <a:pt x="13395" y="6168"/>
                  </a:cubicBezTo>
                  <a:cubicBezTo>
                    <a:pt x="13490" y="6454"/>
                    <a:pt x="13490" y="6763"/>
                    <a:pt x="13550" y="7061"/>
                  </a:cubicBezTo>
                  <a:cubicBezTo>
                    <a:pt x="13907" y="6989"/>
                    <a:pt x="14276" y="6954"/>
                    <a:pt x="14633" y="6847"/>
                  </a:cubicBezTo>
                  <a:cubicBezTo>
                    <a:pt x="14502" y="6335"/>
                    <a:pt x="14359" y="5799"/>
                    <a:pt x="14181" y="5287"/>
                  </a:cubicBezTo>
                  <a:cubicBezTo>
                    <a:pt x="14085" y="4942"/>
                    <a:pt x="13871" y="4632"/>
                    <a:pt x="13800" y="4275"/>
                  </a:cubicBezTo>
                  <a:cubicBezTo>
                    <a:pt x="13419" y="2882"/>
                    <a:pt x="13085" y="1453"/>
                    <a:pt x="12895"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 name="Google Shape;156;p28"/>
            <p:cNvSpPr/>
            <p:nvPr/>
          </p:nvSpPr>
          <p:spPr>
            <a:xfrm>
              <a:off x="6445800" y="3721680"/>
              <a:ext cx="817920" cy="404280"/>
            </a:xfrm>
            <a:custGeom>
              <a:avLst/>
              <a:gdLst>
                <a:gd name="textAreaLeft" fmla="*/ 0 w 817920"/>
                <a:gd name="textAreaRight" fmla="*/ 818280 w 817920"/>
                <a:gd name="textAreaTop" fmla="*/ 0 h 404280"/>
                <a:gd name="textAreaBottom" fmla="*/ 404640 h 404280"/>
              </a:gdLst>
              <a:ahLst/>
              <a:cxnLst/>
              <a:rect l="textAreaLeft" t="textAreaTop" r="textAreaRight" b="textAreaBottom"/>
              <a:pathLst>
                <a:path w="16300" h="8059">
                  <a:moveTo>
                    <a:pt x="8665" y="2499"/>
                  </a:moveTo>
                  <a:cubicBezTo>
                    <a:pt x="8798" y="2499"/>
                    <a:pt x="8930" y="2507"/>
                    <a:pt x="9061" y="2525"/>
                  </a:cubicBezTo>
                  <a:cubicBezTo>
                    <a:pt x="9251" y="2560"/>
                    <a:pt x="9370" y="2715"/>
                    <a:pt x="9454" y="2882"/>
                  </a:cubicBezTo>
                  <a:cubicBezTo>
                    <a:pt x="9299" y="3310"/>
                    <a:pt x="9073" y="3787"/>
                    <a:pt x="8620" y="3989"/>
                  </a:cubicBezTo>
                  <a:cubicBezTo>
                    <a:pt x="8835" y="4418"/>
                    <a:pt x="9180" y="4763"/>
                    <a:pt x="9549" y="5025"/>
                  </a:cubicBezTo>
                  <a:cubicBezTo>
                    <a:pt x="10313" y="5573"/>
                    <a:pt x="11247" y="5870"/>
                    <a:pt x="12181" y="5870"/>
                  </a:cubicBezTo>
                  <a:cubicBezTo>
                    <a:pt x="12484" y="5870"/>
                    <a:pt x="12787" y="5839"/>
                    <a:pt x="13085" y="5775"/>
                  </a:cubicBezTo>
                  <a:cubicBezTo>
                    <a:pt x="13549" y="5668"/>
                    <a:pt x="13978" y="5418"/>
                    <a:pt x="14276" y="5061"/>
                  </a:cubicBezTo>
                  <a:cubicBezTo>
                    <a:pt x="14597" y="4715"/>
                    <a:pt x="14669" y="4251"/>
                    <a:pt x="14728" y="3822"/>
                  </a:cubicBezTo>
                  <a:cubicBezTo>
                    <a:pt x="14859" y="3822"/>
                    <a:pt x="14919" y="3953"/>
                    <a:pt x="14871" y="4072"/>
                  </a:cubicBezTo>
                  <a:cubicBezTo>
                    <a:pt x="14811" y="4477"/>
                    <a:pt x="14680" y="4906"/>
                    <a:pt x="14383" y="5203"/>
                  </a:cubicBezTo>
                  <a:cubicBezTo>
                    <a:pt x="14002" y="5632"/>
                    <a:pt x="13442" y="5906"/>
                    <a:pt x="12883" y="5977"/>
                  </a:cubicBezTo>
                  <a:cubicBezTo>
                    <a:pt x="12648" y="6016"/>
                    <a:pt x="12410" y="6035"/>
                    <a:pt x="12173" y="6035"/>
                  </a:cubicBezTo>
                  <a:cubicBezTo>
                    <a:pt x="11016" y="6035"/>
                    <a:pt x="9865" y="5587"/>
                    <a:pt x="9025" y="4787"/>
                  </a:cubicBezTo>
                  <a:cubicBezTo>
                    <a:pt x="8846" y="4620"/>
                    <a:pt x="8715" y="4418"/>
                    <a:pt x="8561" y="4227"/>
                  </a:cubicBezTo>
                  <a:cubicBezTo>
                    <a:pt x="8311" y="4644"/>
                    <a:pt x="7906" y="4918"/>
                    <a:pt x="7513" y="5203"/>
                  </a:cubicBezTo>
                  <a:cubicBezTo>
                    <a:pt x="6953" y="5561"/>
                    <a:pt x="6394" y="5906"/>
                    <a:pt x="5751" y="6037"/>
                  </a:cubicBezTo>
                  <a:cubicBezTo>
                    <a:pt x="5513" y="6091"/>
                    <a:pt x="5272" y="6117"/>
                    <a:pt x="5032" y="6117"/>
                  </a:cubicBezTo>
                  <a:cubicBezTo>
                    <a:pt x="3738" y="6117"/>
                    <a:pt x="2477" y="5366"/>
                    <a:pt x="1834" y="4251"/>
                  </a:cubicBezTo>
                  <a:cubicBezTo>
                    <a:pt x="1572" y="3810"/>
                    <a:pt x="1488" y="3287"/>
                    <a:pt x="1476" y="2775"/>
                  </a:cubicBezTo>
                  <a:lnTo>
                    <a:pt x="1655" y="2775"/>
                  </a:lnTo>
                  <a:cubicBezTo>
                    <a:pt x="1691" y="3239"/>
                    <a:pt x="1750" y="3727"/>
                    <a:pt x="1988" y="4144"/>
                  </a:cubicBezTo>
                  <a:cubicBezTo>
                    <a:pt x="2477" y="5025"/>
                    <a:pt x="3381" y="5668"/>
                    <a:pt x="4370" y="5870"/>
                  </a:cubicBezTo>
                  <a:cubicBezTo>
                    <a:pt x="4598" y="5919"/>
                    <a:pt x="4832" y="5944"/>
                    <a:pt x="5066" y="5944"/>
                  </a:cubicBezTo>
                  <a:cubicBezTo>
                    <a:pt x="5515" y="5944"/>
                    <a:pt x="5963" y="5852"/>
                    <a:pt x="6370" y="5656"/>
                  </a:cubicBezTo>
                  <a:cubicBezTo>
                    <a:pt x="6965" y="5358"/>
                    <a:pt x="7549" y="5001"/>
                    <a:pt x="8061" y="4561"/>
                  </a:cubicBezTo>
                  <a:cubicBezTo>
                    <a:pt x="8215" y="4406"/>
                    <a:pt x="8442" y="4203"/>
                    <a:pt x="8430" y="3953"/>
                  </a:cubicBezTo>
                  <a:cubicBezTo>
                    <a:pt x="8108" y="3656"/>
                    <a:pt x="7751" y="3358"/>
                    <a:pt x="7537" y="2953"/>
                  </a:cubicBezTo>
                  <a:cubicBezTo>
                    <a:pt x="7477" y="2810"/>
                    <a:pt x="7572" y="2644"/>
                    <a:pt x="7727" y="2620"/>
                  </a:cubicBezTo>
                  <a:cubicBezTo>
                    <a:pt x="8037" y="2545"/>
                    <a:pt x="8352" y="2499"/>
                    <a:pt x="8665" y="2499"/>
                  </a:cubicBezTo>
                  <a:close/>
                  <a:moveTo>
                    <a:pt x="15835" y="0"/>
                  </a:moveTo>
                  <a:cubicBezTo>
                    <a:pt x="15625" y="9"/>
                    <a:pt x="15408" y="17"/>
                    <a:pt x="15190" y="17"/>
                  </a:cubicBezTo>
                  <a:cubicBezTo>
                    <a:pt x="15100" y="17"/>
                    <a:pt x="15009" y="16"/>
                    <a:pt x="14919" y="12"/>
                  </a:cubicBezTo>
                  <a:lnTo>
                    <a:pt x="14919" y="12"/>
                  </a:lnTo>
                  <a:cubicBezTo>
                    <a:pt x="14871" y="691"/>
                    <a:pt x="15014" y="1393"/>
                    <a:pt x="14716" y="2084"/>
                  </a:cubicBezTo>
                  <a:cubicBezTo>
                    <a:pt x="14561" y="2322"/>
                    <a:pt x="14252" y="2406"/>
                    <a:pt x="14002" y="2465"/>
                  </a:cubicBezTo>
                  <a:cubicBezTo>
                    <a:pt x="13442" y="2572"/>
                    <a:pt x="12883" y="2644"/>
                    <a:pt x="12311" y="2679"/>
                  </a:cubicBezTo>
                  <a:cubicBezTo>
                    <a:pt x="11742" y="2744"/>
                    <a:pt x="11166" y="2787"/>
                    <a:pt x="10589" y="2787"/>
                  </a:cubicBezTo>
                  <a:cubicBezTo>
                    <a:pt x="10417" y="2787"/>
                    <a:pt x="10245" y="2783"/>
                    <a:pt x="10073" y="2775"/>
                  </a:cubicBezTo>
                  <a:cubicBezTo>
                    <a:pt x="9858" y="2763"/>
                    <a:pt x="9608" y="2703"/>
                    <a:pt x="9501" y="2501"/>
                  </a:cubicBezTo>
                  <a:cubicBezTo>
                    <a:pt x="9382" y="2215"/>
                    <a:pt x="9275" y="1929"/>
                    <a:pt x="9180" y="1632"/>
                  </a:cubicBezTo>
                  <a:cubicBezTo>
                    <a:pt x="9073" y="1346"/>
                    <a:pt x="9096" y="1048"/>
                    <a:pt x="9108" y="774"/>
                  </a:cubicBezTo>
                  <a:lnTo>
                    <a:pt x="9108" y="774"/>
                  </a:lnTo>
                  <a:cubicBezTo>
                    <a:pt x="8711" y="821"/>
                    <a:pt x="8300" y="838"/>
                    <a:pt x="7891" y="838"/>
                  </a:cubicBezTo>
                  <a:cubicBezTo>
                    <a:pt x="7773" y="838"/>
                    <a:pt x="7654" y="837"/>
                    <a:pt x="7537" y="834"/>
                  </a:cubicBezTo>
                  <a:cubicBezTo>
                    <a:pt x="7525" y="1143"/>
                    <a:pt x="7525" y="1441"/>
                    <a:pt x="7453" y="1739"/>
                  </a:cubicBezTo>
                  <a:cubicBezTo>
                    <a:pt x="7406" y="1977"/>
                    <a:pt x="7180" y="2120"/>
                    <a:pt x="6953" y="2167"/>
                  </a:cubicBezTo>
                  <a:cubicBezTo>
                    <a:pt x="6168" y="2358"/>
                    <a:pt x="5346" y="2382"/>
                    <a:pt x="4524" y="2453"/>
                  </a:cubicBezTo>
                  <a:cubicBezTo>
                    <a:pt x="4183" y="2461"/>
                    <a:pt x="3838" y="2477"/>
                    <a:pt x="3487" y="2477"/>
                  </a:cubicBezTo>
                  <a:cubicBezTo>
                    <a:pt x="3275" y="2477"/>
                    <a:pt x="3061" y="2471"/>
                    <a:pt x="2846" y="2453"/>
                  </a:cubicBezTo>
                  <a:cubicBezTo>
                    <a:pt x="2667" y="2417"/>
                    <a:pt x="2417" y="2394"/>
                    <a:pt x="2346" y="2179"/>
                  </a:cubicBezTo>
                  <a:cubicBezTo>
                    <a:pt x="2119" y="1620"/>
                    <a:pt x="1905" y="1036"/>
                    <a:pt x="2012" y="429"/>
                  </a:cubicBezTo>
                  <a:lnTo>
                    <a:pt x="2012" y="429"/>
                  </a:lnTo>
                  <a:cubicBezTo>
                    <a:pt x="1572" y="477"/>
                    <a:pt x="1107" y="477"/>
                    <a:pt x="655" y="512"/>
                  </a:cubicBezTo>
                  <a:cubicBezTo>
                    <a:pt x="560" y="929"/>
                    <a:pt x="441" y="1370"/>
                    <a:pt x="357" y="1798"/>
                  </a:cubicBezTo>
                  <a:cubicBezTo>
                    <a:pt x="202" y="2644"/>
                    <a:pt x="0" y="3489"/>
                    <a:pt x="24" y="4358"/>
                  </a:cubicBezTo>
                  <a:cubicBezTo>
                    <a:pt x="0" y="5132"/>
                    <a:pt x="202" y="5894"/>
                    <a:pt x="476" y="6608"/>
                  </a:cubicBezTo>
                  <a:cubicBezTo>
                    <a:pt x="619" y="6906"/>
                    <a:pt x="750" y="7239"/>
                    <a:pt x="1060" y="7406"/>
                  </a:cubicBezTo>
                  <a:cubicBezTo>
                    <a:pt x="1512" y="7656"/>
                    <a:pt x="2048" y="7692"/>
                    <a:pt x="2548" y="7775"/>
                  </a:cubicBezTo>
                  <a:cubicBezTo>
                    <a:pt x="3548" y="7918"/>
                    <a:pt x="4560" y="7990"/>
                    <a:pt x="5560" y="8001"/>
                  </a:cubicBezTo>
                  <a:cubicBezTo>
                    <a:pt x="6099" y="8010"/>
                    <a:pt x="6637" y="8058"/>
                    <a:pt x="7176" y="8058"/>
                  </a:cubicBezTo>
                  <a:cubicBezTo>
                    <a:pt x="7364" y="8058"/>
                    <a:pt x="7551" y="8053"/>
                    <a:pt x="7739" y="8037"/>
                  </a:cubicBezTo>
                  <a:cubicBezTo>
                    <a:pt x="8418" y="8001"/>
                    <a:pt x="9085" y="8013"/>
                    <a:pt x="9751" y="7954"/>
                  </a:cubicBezTo>
                  <a:cubicBezTo>
                    <a:pt x="10656" y="7930"/>
                    <a:pt x="11549" y="7894"/>
                    <a:pt x="12442" y="7704"/>
                  </a:cubicBezTo>
                  <a:cubicBezTo>
                    <a:pt x="13418" y="7513"/>
                    <a:pt x="14395" y="7144"/>
                    <a:pt x="15181" y="6525"/>
                  </a:cubicBezTo>
                  <a:cubicBezTo>
                    <a:pt x="15943" y="5930"/>
                    <a:pt x="16228" y="4953"/>
                    <a:pt x="16276" y="4025"/>
                  </a:cubicBezTo>
                  <a:cubicBezTo>
                    <a:pt x="16300" y="2679"/>
                    <a:pt x="16074" y="1322"/>
                    <a:pt x="15835"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157;p28"/>
            <p:cNvSpPr/>
            <p:nvPr/>
          </p:nvSpPr>
          <p:spPr>
            <a:xfrm>
              <a:off x="6420600" y="4069440"/>
              <a:ext cx="863280" cy="513720"/>
            </a:xfrm>
            <a:custGeom>
              <a:avLst/>
              <a:gdLst>
                <a:gd name="textAreaLeft" fmla="*/ 0 w 863280"/>
                <a:gd name="textAreaRight" fmla="*/ 863640 w 863280"/>
                <a:gd name="textAreaTop" fmla="*/ 0 h 513720"/>
                <a:gd name="textAreaBottom" fmla="*/ 514080 h 513720"/>
              </a:gdLst>
              <a:ahLst/>
              <a:cxnLst/>
              <a:rect l="textAreaLeft" t="textAreaTop" r="textAreaRight" b="textAreaBottom"/>
              <a:pathLst>
                <a:path w="17205" h="10243">
                  <a:moveTo>
                    <a:pt x="11847" y="3323"/>
                  </a:moveTo>
                  <a:cubicBezTo>
                    <a:pt x="11942" y="3501"/>
                    <a:pt x="11918" y="3692"/>
                    <a:pt x="11954" y="3882"/>
                  </a:cubicBezTo>
                  <a:cubicBezTo>
                    <a:pt x="12140" y="3882"/>
                    <a:pt x="12201" y="3620"/>
                    <a:pt x="12382" y="3620"/>
                  </a:cubicBezTo>
                  <a:cubicBezTo>
                    <a:pt x="12386" y="3620"/>
                    <a:pt x="12390" y="3620"/>
                    <a:pt x="12394" y="3620"/>
                  </a:cubicBezTo>
                  <a:cubicBezTo>
                    <a:pt x="12490" y="3620"/>
                    <a:pt x="12490" y="3739"/>
                    <a:pt x="12513" y="3811"/>
                  </a:cubicBezTo>
                  <a:cubicBezTo>
                    <a:pt x="12621" y="4275"/>
                    <a:pt x="12656" y="4763"/>
                    <a:pt x="12847" y="5192"/>
                  </a:cubicBezTo>
                  <a:cubicBezTo>
                    <a:pt x="13073" y="5013"/>
                    <a:pt x="13192" y="4716"/>
                    <a:pt x="13442" y="4573"/>
                  </a:cubicBezTo>
                  <a:lnTo>
                    <a:pt x="13442" y="4573"/>
                  </a:lnTo>
                  <a:cubicBezTo>
                    <a:pt x="13490" y="4775"/>
                    <a:pt x="13323" y="4894"/>
                    <a:pt x="13216" y="5049"/>
                  </a:cubicBezTo>
                  <a:cubicBezTo>
                    <a:pt x="13085" y="5192"/>
                    <a:pt x="12978" y="5406"/>
                    <a:pt x="12752" y="5406"/>
                  </a:cubicBezTo>
                  <a:cubicBezTo>
                    <a:pt x="12454" y="4942"/>
                    <a:pt x="12442" y="4359"/>
                    <a:pt x="12335" y="3847"/>
                  </a:cubicBezTo>
                  <a:cubicBezTo>
                    <a:pt x="12240" y="3942"/>
                    <a:pt x="12132" y="4049"/>
                    <a:pt x="12013" y="4120"/>
                  </a:cubicBezTo>
                  <a:cubicBezTo>
                    <a:pt x="11991" y="4128"/>
                    <a:pt x="11971" y="4131"/>
                    <a:pt x="11952" y="4131"/>
                  </a:cubicBezTo>
                  <a:cubicBezTo>
                    <a:pt x="11820" y="4131"/>
                    <a:pt x="11771" y="3963"/>
                    <a:pt x="11740" y="3859"/>
                  </a:cubicBezTo>
                  <a:cubicBezTo>
                    <a:pt x="11728" y="3680"/>
                    <a:pt x="11668" y="3466"/>
                    <a:pt x="11847" y="3323"/>
                  </a:cubicBezTo>
                  <a:close/>
                  <a:moveTo>
                    <a:pt x="3393" y="5287"/>
                  </a:moveTo>
                  <a:lnTo>
                    <a:pt x="3393" y="5287"/>
                  </a:lnTo>
                  <a:cubicBezTo>
                    <a:pt x="3512" y="5525"/>
                    <a:pt x="3405" y="5811"/>
                    <a:pt x="3274" y="6014"/>
                  </a:cubicBezTo>
                  <a:cubicBezTo>
                    <a:pt x="3248" y="6020"/>
                    <a:pt x="3222" y="6023"/>
                    <a:pt x="3198" y="6023"/>
                  </a:cubicBezTo>
                  <a:cubicBezTo>
                    <a:pt x="2946" y="6023"/>
                    <a:pt x="2791" y="5709"/>
                    <a:pt x="2715" y="5513"/>
                  </a:cubicBezTo>
                  <a:cubicBezTo>
                    <a:pt x="2724" y="5512"/>
                    <a:pt x="2733" y="5512"/>
                    <a:pt x="2742" y="5512"/>
                  </a:cubicBezTo>
                  <a:cubicBezTo>
                    <a:pt x="2936" y="5512"/>
                    <a:pt x="3018" y="5757"/>
                    <a:pt x="3155" y="5871"/>
                  </a:cubicBezTo>
                  <a:cubicBezTo>
                    <a:pt x="3250" y="5668"/>
                    <a:pt x="3262" y="5454"/>
                    <a:pt x="3393" y="5287"/>
                  </a:cubicBezTo>
                  <a:close/>
                  <a:moveTo>
                    <a:pt x="15466" y="1"/>
                  </a:moveTo>
                  <a:cubicBezTo>
                    <a:pt x="14454" y="632"/>
                    <a:pt x="13287" y="953"/>
                    <a:pt x="12132" y="1084"/>
                  </a:cubicBezTo>
                  <a:cubicBezTo>
                    <a:pt x="11299" y="1180"/>
                    <a:pt x="10466" y="1192"/>
                    <a:pt x="9632" y="1239"/>
                  </a:cubicBezTo>
                  <a:cubicBezTo>
                    <a:pt x="8900" y="1269"/>
                    <a:pt x="8165" y="1284"/>
                    <a:pt x="7430" y="1284"/>
                  </a:cubicBezTo>
                  <a:cubicBezTo>
                    <a:pt x="6694" y="1284"/>
                    <a:pt x="5959" y="1269"/>
                    <a:pt x="5227" y="1239"/>
                  </a:cubicBezTo>
                  <a:cubicBezTo>
                    <a:pt x="4227" y="1192"/>
                    <a:pt x="3227" y="1084"/>
                    <a:pt x="2250" y="894"/>
                  </a:cubicBezTo>
                  <a:cubicBezTo>
                    <a:pt x="1953" y="834"/>
                    <a:pt x="1679" y="727"/>
                    <a:pt x="1429" y="608"/>
                  </a:cubicBezTo>
                  <a:cubicBezTo>
                    <a:pt x="1191" y="1227"/>
                    <a:pt x="1095" y="1858"/>
                    <a:pt x="976" y="2501"/>
                  </a:cubicBezTo>
                  <a:cubicBezTo>
                    <a:pt x="726" y="3882"/>
                    <a:pt x="536" y="5287"/>
                    <a:pt x="286" y="6668"/>
                  </a:cubicBezTo>
                  <a:cubicBezTo>
                    <a:pt x="191" y="7204"/>
                    <a:pt x="24" y="7740"/>
                    <a:pt x="12" y="8288"/>
                  </a:cubicBezTo>
                  <a:cubicBezTo>
                    <a:pt x="0" y="8621"/>
                    <a:pt x="48" y="8942"/>
                    <a:pt x="48" y="9276"/>
                  </a:cubicBezTo>
                  <a:cubicBezTo>
                    <a:pt x="1572" y="9538"/>
                    <a:pt x="3119" y="9407"/>
                    <a:pt x="4667" y="9514"/>
                  </a:cubicBezTo>
                  <a:cubicBezTo>
                    <a:pt x="5608" y="9573"/>
                    <a:pt x="6560" y="9669"/>
                    <a:pt x="7501" y="9728"/>
                  </a:cubicBezTo>
                  <a:cubicBezTo>
                    <a:pt x="10057" y="9912"/>
                    <a:pt x="12624" y="10241"/>
                    <a:pt x="15180" y="10241"/>
                  </a:cubicBezTo>
                  <a:cubicBezTo>
                    <a:pt x="15268" y="10241"/>
                    <a:pt x="15355" y="10241"/>
                    <a:pt x="15442" y="10240"/>
                  </a:cubicBezTo>
                  <a:cubicBezTo>
                    <a:pt x="15494" y="10239"/>
                    <a:pt x="15546" y="10239"/>
                    <a:pt x="15599" y="10239"/>
                  </a:cubicBezTo>
                  <a:cubicBezTo>
                    <a:pt x="15759" y="10239"/>
                    <a:pt x="15921" y="10243"/>
                    <a:pt x="16084" y="10243"/>
                  </a:cubicBezTo>
                  <a:cubicBezTo>
                    <a:pt x="16462" y="10243"/>
                    <a:pt x="16840" y="10222"/>
                    <a:pt x="17205" y="10085"/>
                  </a:cubicBezTo>
                  <a:cubicBezTo>
                    <a:pt x="16955" y="8192"/>
                    <a:pt x="16859" y="6252"/>
                    <a:pt x="16526" y="4347"/>
                  </a:cubicBezTo>
                  <a:cubicBezTo>
                    <a:pt x="16264" y="2870"/>
                    <a:pt x="15907" y="1430"/>
                    <a:pt x="15466"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158;p28"/>
            <p:cNvSpPr/>
            <p:nvPr/>
          </p:nvSpPr>
          <p:spPr>
            <a:xfrm>
              <a:off x="6409080" y="3307320"/>
              <a:ext cx="886680" cy="1271520"/>
            </a:xfrm>
            <a:custGeom>
              <a:avLst/>
              <a:gdLst>
                <a:gd name="textAreaLeft" fmla="*/ 0 w 886680"/>
                <a:gd name="textAreaRight" fmla="*/ 887040 w 886680"/>
                <a:gd name="textAreaTop" fmla="*/ 0 h 1271520"/>
                <a:gd name="textAreaBottom" fmla="*/ 1271880 h 1271520"/>
              </a:gdLst>
              <a:ahLst/>
              <a:cxnLst/>
              <a:rect l="textAreaLeft" t="textAreaTop" r="textAreaRight" b="textAreaBottom"/>
              <a:pathLst>
                <a:path w="17670" h="25338">
                  <a:moveTo>
                    <a:pt x="14586" y="406"/>
                  </a:moveTo>
                  <a:cubicBezTo>
                    <a:pt x="14753" y="1561"/>
                    <a:pt x="14991" y="2728"/>
                    <a:pt x="15288" y="3871"/>
                  </a:cubicBezTo>
                  <a:cubicBezTo>
                    <a:pt x="15360" y="4157"/>
                    <a:pt x="15419" y="4431"/>
                    <a:pt x="15515" y="4716"/>
                  </a:cubicBezTo>
                  <a:cubicBezTo>
                    <a:pt x="15586" y="4966"/>
                    <a:pt x="15717" y="5204"/>
                    <a:pt x="15812" y="5443"/>
                  </a:cubicBezTo>
                  <a:cubicBezTo>
                    <a:pt x="16015" y="5978"/>
                    <a:pt x="16169" y="6550"/>
                    <a:pt x="16289" y="7121"/>
                  </a:cubicBezTo>
                  <a:cubicBezTo>
                    <a:pt x="15955" y="7193"/>
                    <a:pt x="15634" y="7229"/>
                    <a:pt x="15312" y="7300"/>
                  </a:cubicBezTo>
                  <a:cubicBezTo>
                    <a:pt x="15241" y="6800"/>
                    <a:pt x="15277" y="6121"/>
                    <a:pt x="14657" y="6014"/>
                  </a:cubicBezTo>
                  <a:cubicBezTo>
                    <a:pt x="14465" y="5979"/>
                    <a:pt x="14268" y="5966"/>
                    <a:pt x="14069" y="5966"/>
                  </a:cubicBezTo>
                  <a:cubicBezTo>
                    <a:pt x="13588" y="5966"/>
                    <a:pt x="13096" y="6043"/>
                    <a:pt x="12633" y="6086"/>
                  </a:cubicBezTo>
                  <a:cubicBezTo>
                    <a:pt x="11943" y="6145"/>
                    <a:pt x="11228" y="6193"/>
                    <a:pt x="10514" y="6252"/>
                  </a:cubicBezTo>
                  <a:cubicBezTo>
                    <a:pt x="10312" y="6264"/>
                    <a:pt x="10073" y="6300"/>
                    <a:pt x="9943" y="6431"/>
                  </a:cubicBezTo>
                  <a:cubicBezTo>
                    <a:pt x="9776" y="6597"/>
                    <a:pt x="9823" y="6895"/>
                    <a:pt x="9859" y="7098"/>
                  </a:cubicBezTo>
                  <a:cubicBezTo>
                    <a:pt x="9883" y="7300"/>
                    <a:pt x="9919" y="7479"/>
                    <a:pt x="9931" y="7669"/>
                  </a:cubicBezTo>
                  <a:lnTo>
                    <a:pt x="9931" y="7752"/>
                  </a:lnTo>
                  <a:cubicBezTo>
                    <a:pt x="9919" y="7871"/>
                    <a:pt x="9871" y="7871"/>
                    <a:pt x="9764" y="7895"/>
                  </a:cubicBezTo>
                  <a:cubicBezTo>
                    <a:pt x="9681" y="7907"/>
                    <a:pt x="9573" y="7907"/>
                    <a:pt x="9478" y="7907"/>
                  </a:cubicBezTo>
                  <a:cubicBezTo>
                    <a:pt x="9195" y="7925"/>
                    <a:pt x="8905" y="7956"/>
                    <a:pt x="8614" y="7956"/>
                  </a:cubicBezTo>
                  <a:cubicBezTo>
                    <a:pt x="8513" y="7956"/>
                    <a:pt x="8412" y="7952"/>
                    <a:pt x="8311" y="7943"/>
                  </a:cubicBezTo>
                  <a:cubicBezTo>
                    <a:pt x="8145" y="7395"/>
                    <a:pt x="8192" y="6800"/>
                    <a:pt x="7978" y="6252"/>
                  </a:cubicBezTo>
                  <a:cubicBezTo>
                    <a:pt x="7918" y="6086"/>
                    <a:pt x="7835" y="5895"/>
                    <a:pt x="7657" y="5847"/>
                  </a:cubicBezTo>
                  <a:cubicBezTo>
                    <a:pt x="7486" y="5803"/>
                    <a:pt x="7297" y="5791"/>
                    <a:pt x="7110" y="5791"/>
                  </a:cubicBezTo>
                  <a:cubicBezTo>
                    <a:pt x="6997" y="5791"/>
                    <a:pt x="6883" y="5795"/>
                    <a:pt x="6775" y="5800"/>
                  </a:cubicBezTo>
                  <a:cubicBezTo>
                    <a:pt x="6144" y="5800"/>
                    <a:pt x="5537" y="5907"/>
                    <a:pt x="4918" y="6002"/>
                  </a:cubicBezTo>
                  <a:cubicBezTo>
                    <a:pt x="4275" y="6097"/>
                    <a:pt x="3632" y="6145"/>
                    <a:pt x="3013" y="6312"/>
                  </a:cubicBezTo>
                  <a:cubicBezTo>
                    <a:pt x="2977" y="6312"/>
                    <a:pt x="2965" y="6336"/>
                    <a:pt x="2965" y="6371"/>
                  </a:cubicBezTo>
                  <a:cubicBezTo>
                    <a:pt x="2930" y="6788"/>
                    <a:pt x="2989" y="7205"/>
                    <a:pt x="2989" y="7621"/>
                  </a:cubicBezTo>
                  <a:cubicBezTo>
                    <a:pt x="2608" y="7645"/>
                    <a:pt x="2203" y="7669"/>
                    <a:pt x="1822" y="7693"/>
                  </a:cubicBezTo>
                  <a:cubicBezTo>
                    <a:pt x="2180" y="6538"/>
                    <a:pt x="2596" y="5371"/>
                    <a:pt x="2930" y="4192"/>
                  </a:cubicBezTo>
                  <a:cubicBezTo>
                    <a:pt x="3263" y="3049"/>
                    <a:pt x="3549" y="1906"/>
                    <a:pt x="3906" y="775"/>
                  </a:cubicBezTo>
                  <a:cubicBezTo>
                    <a:pt x="4061" y="1335"/>
                    <a:pt x="4299" y="1871"/>
                    <a:pt x="4585" y="2395"/>
                  </a:cubicBezTo>
                  <a:cubicBezTo>
                    <a:pt x="4870" y="2918"/>
                    <a:pt x="5085" y="3526"/>
                    <a:pt x="5323" y="4121"/>
                  </a:cubicBezTo>
                  <a:cubicBezTo>
                    <a:pt x="5275" y="4121"/>
                    <a:pt x="5240" y="4169"/>
                    <a:pt x="5275" y="4216"/>
                  </a:cubicBezTo>
                  <a:cubicBezTo>
                    <a:pt x="5335" y="4288"/>
                    <a:pt x="5382" y="4407"/>
                    <a:pt x="5466" y="4454"/>
                  </a:cubicBezTo>
                  <a:cubicBezTo>
                    <a:pt x="5537" y="4478"/>
                    <a:pt x="5680" y="4466"/>
                    <a:pt x="5752" y="4478"/>
                  </a:cubicBezTo>
                  <a:cubicBezTo>
                    <a:pt x="5859" y="4490"/>
                    <a:pt x="5954" y="4514"/>
                    <a:pt x="6073" y="4526"/>
                  </a:cubicBezTo>
                  <a:cubicBezTo>
                    <a:pt x="6466" y="4573"/>
                    <a:pt x="6847" y="4645"/>
                    <a:pt x="7252" y="4693"/>
                  </a:cubicBezTo>
                  <a:cubicBezTo>
                    <a:pt x="7979" y="4767"/>
                    <a:pt x="8696" y="4813"/>
                    <a:pt x="9421" y="4813"/>
                  </a:cubicBezTo>
                  <a:cubicBezTo>
                    <a:pt x="9503" y="4813"/>
                    <a:pt x="9586" y="4813"/>
                    <a:pt x="9669" y="4812"/>
                  </a:cubicBezTo>
                  <a:cubicBezTo>
                    <a:pt x="10062" y="4788"/>
                    <a:pt x="10466" y="4776"/>
                    <a:pt x="10883" y="4776"/>
                  </a:cubicBezTo>
                  <a:lnTo>
                    <a:pt x="11431" y="4776"/>
                  </a:lnTo>
                  <a:cubicBezTo>
                    <a:pt x="11574" y="4776"/>
                    <a:pt x="11669" y="4776"/>
                    <a:pt x="11776" y="4704"/>
                  </a:cubicBezTo>
                  <a:cubicBezTo>
                    <a:pt x="12014" y="4526"/>
                    <a:pt x="12193" y="4216"/>
                    <a:pt x="12359" y="3978"/>
                  </a:cubicBezTo>
                  <a:cubicBezTo>
                    <a:pt x="12586" y="3645"/>
                    <a:pt x="12788" y="3323"/>
                    <a:pt x="13002" y="2990"/>
                  </a:cubicBezTo>
                  <a:cubicBezTo>
                    <a:pt x="13443" y="2264"/>
                    <a:pt x="13860" y="1514"/>
                    <a:pt x="14288" y="787"/>
                  </a:cubicBezTo>
                  <a:cubicBezTo>
                    <a:pt x="14384" y="656"/>
                    <a:pt x="14455" y="502"/>
                    <a:pt x="14586" y="406"/>
                  </a:cubicBezTo>
                  <a:close/>
                  <a:moveTo>
                    <a:pt x="7261" y="6053"/>
                  </a:moveTo>
                  <a:cubicBezTo>
                    <a:pt x="7399" y="6053"/>
                    <a:pt x="7540" y="6069"/>
                    <a:pt x="7609" y="6145"/>
                  </a:cubicBezTo>
                  <a:cubicBezTo>
                    <a:pt x="7680" y="6240"/>
                    <a:pt x="7716" y="6383"/>
                    <a:pt x="7740" y="6502"/>
                  </a:cubicBezTo>
                  <a:cubicBezTo>
                    <a:pt x="7787" y="6681"/>
                    <a:pt x="7823" y="6883"/>
                    <a:pt x="7847" y="7074"/>
                  </a:cubicBezTo>
                  <a:cubicBezTo>
                    <a:pt x="7895" y="7431"/>
                    <a:pt x="7930" y="7800"/>
                    <a:pt x="8038" y="8145"/>
                  </a:cubicBezTo>
                  <a:cubicBezTo>
                    <a:pt x="8038" y="8169"/>
                    <a:pt x="8073" y="8193"/>
                    <a:pt x="8097" y="8193"/>
                  </a:cubicBezTo>
                  <a:cubicBezTo>
                    <a:pt x="8264" y="8199"/>
                    <a:pt x="8433" y="8202"/>
                    <a:pt x="8602" y="8202"/>
                  </a:cubicBezTo>
                  <a:cubicBezTo>
                    <a:pt x="8770" y="8202"/>
                    <a:pt x="8936" y="8199"/>
                    <a:pt x="9097" y="8193"/>
                  </a:cubicBezTo>
                  <a:cubicBezTo>
                    <a:pt x="9264" y="8169"/>
                    <a:pt x="9419" y="8169"/>
                    <a:pt x="9609" y="8157"/>
                  </a:cubicBezTo>
                  <a:cubicBezTo>
                    <a:pt x="9728" y="8145"/>
                    <a:pt x="9931" y="8157"/>
                    <a:pt x="10050" y="8098"/>
                  </a:cubicBezTo>
                  <a:cubicBezTo>
                    <a:pt x="10216" y="8026"/>
                    <a:pt x="10228" y="7764"/>
                    <a:pt x="10228" y="7610"/>
                  </a:cubicBezTo>
                  <a:cubicBezTo>
                    <a:pt x="10228" y="7324"/>
                    <a:pt x="10121" y="7038"/>
                    <a:pt x="10121" y="6752"/>
                  </a:cubicBezTo>
                  <a:cubicBezTo>
                    <a:pt x="10121" y="6657"/>
                    <a:pt x="10121" y="6574"/>
                    <a:pt x="10228" y="6538"/>
                  </a:cubicBezTo>
                  <a:cubicBezTo>
                    <a:pt x="10300" y="6502"/>
                    <a:pt x="10395" y="6502"/>
                    <a:pt x="10466" y="6490"/>
                  </a:cubicBezTo>
                  <a:cubicBezTo>
                    <a:pt x="10645" y="6455"/>
                    <a:pt x="10835" y="6443"/>
                    <a:pt x="11014" y="6431"/>
                  </a:cubicBezTo>
                  <a:cubicBezTo>
                    <a:pt x="11359" y="6395"/>
                    <a:pt x="11681" y="6371"/>
                    <a:pt x="12026" y="6359"/>
                  </a:cubicBezTo>
                  <a:cubicBezTo>
                    <a:pt x="12693" y="6312"/>
                    <a:pt x="13383" y="6216"/>
                    <a:pt x="14050" y="6205"/>
                  </a:cubicBezTo>
                  <a:cubicBezTo>
                    <a:pt x="14118" y="6205"/>
                    <a:pt x="14188" y="6203"/>
                    <a:pt x="14258" y="6203"/>
                  </a:cubicBezTo>
                  <a:cubicBezTo>
                    <a:pt x="14398" y="6203"/>
                    <a:pt x="14538" y="6209"/>
                    <a:pt x="14657" y="6240"/>
                  </a:cubicBezTo>
                  <a:cubicBezTo>
                    <a:pt x="14860" y="6300"/>
                    <a:pt x="14919" y="6478"/>
                    <a:pt x="14943" y="6657"/>
                  </a:cubicBezTo>
                  <a:cubicBezTo>
                    <a:pt x="15003" y="6955"/>
                    <a:pt x="14955" y="7252"/>
                    <a:pt x="15146" y="7514"/>
                  </a:cubicBezTo>
                  <a:cubicBezTo>
                    <a:pt x="15157" y="7550"/>
                    <a:pt x="15181" y="7550"/>
                    <a:pt x="15205" y="7550"/>
                  </a:cubicBezTo>
                  <a:cubicBezTo>
                    <a:pt x="15586" y="7490"/>
                    <a:pt x="15967" y="7431"/>
                    <a:pt x="16360" y="7336"/>
                  </a:cubicBezTo>
                  <a:cubicBezTo>
                    <a:pt x="16408" y="7562"/>
                    <a:pt x="16467" y="7788"/>
                    <a:pt x="16491" y="7991"/>
                  </a:cubicBezTo>
                  <a:cubicBezTo>
                    <a:pt x="16336" y="8002"/>
                    <a:pt x="16169" y="8002"/>
                    <a:pt x="16015" y="8002"/>
                  </a:cubicBezTo>
                  <a:cubicBezTo>
                    <a:pt x="15943" y="8002"/>
                    <a:pt x="15854" y="7992"/>
                    <a:pt x="15767" y="7992"/>
                  </a:cubicBezTo>
                  <a:cubicBezTo>
                    <a:pt x="15694" y="7992"/>
                    <a:pt x="15622" y="7999"/>
                    <a:pt x="15562" y="8026"/>
                  </a:cubicBezTo>
                  <a:cubicBezTo>
                    <a:pt x="15407" y="8098"/>
                    <a:pt x="15443" y="8276"/>
                    <a:pt x="15419" y="8419"/>
                  </a:cubicBezTo>
                  <a:lnTo>
                    <a:pt x="15419" y="9395"/>
                  </a:lnTo>
                  <a:cubicBezTo>
                    <a:pt x="15419" y="9574"/>
                    <a:pt x="15407" y="9765"/>
                    <a:pt x="15384" y="9943"/>
                  </a:cubicBezTo>
                  <a:cubicBezTo>
                    <a:pt x="15360" y="10015"/>
                    <a:pt x="15348" y="10110"/>
                    <a:pt x="15324" y="10169"/>
                  </a:cubicBezTo>
                  <a:cubicBezTo>
                    <a:pt x="15277" y="10253"/>
                    <a:pt x="15169" y="10300"/>
                    <a:pt x="15086" y="10348"/>
                  </a:cubicBezTo>
                  <a:cubicBezTo>
                    <a:pt x="14800" y="10467"/>
                    <a:pt x="14491" y="10491"/>
                    <a:pt x="14193" y="10538"/>
                  </a:cubicBezTo>
                  <a:cubicBezTo>
                    <a:pt x="13812" y="10598"/>
                    <a:pt x="13443" y="10622"/>
                    <a:pt x="13062" y="10658"/>
                  </a:cubicBezTo>
                  <a:cubicBezTo>
                    <a:pt x="12526" y="10711"/>
                    <a:pt x="11970" y="10758"/>
                    <a:pt x="11424" y="10758"/>
                  </a:cubicBezTo>
                  <a:cubicBezTo>
                    <a:pt x="11243" y="10758"/>
                    <a:pt x="11062" y="10753"/>
                    <a:pt x="10883" y="10741"/>
                  </a:cubicBezTo>
                  <a:cubicBezTo>
                    <a:pt x="10705" y="10729"/>
                    <a:pt x="10585" y="10705"/>
                    <a:pt x="10514" y="10538"/>
                  </a:cubicBezTo>
                  <a:cubicBezTo>
                    <a:pt x="10454" y="10384"/>
                    <a:pt x="10395" y="10241"/>
                    <a:pt x="10335" y="10110"/>
                  </a:cubicBezTo>
                  <a:cubicBezTo>
                    <a:pt x="10216" y="9788"/>
                    <a:pt x="10145" y="9491"/>
                    <a:pt x="10157" y="9169"/>
                  </a:cubicBezTo>
                  <a:cubicBezTo>
                    <a:pt x="10169" y="9003"/>
                    <a:pt x="10181" y="8753"/>
                    <a:pt x="9966" y="8753"/>
                  </a:cubicBezTo>
                  <a:cubicBezTo>
                    <a:pt x="9788" y="8753"/>
                    <a:pt x="9621" y="8800"/>
                    <a:pt x="9442" y="8812"/>
                  </a:cubicBezTo>
                  <a:cubicBezTo>
                    <a:pt x="9264" y="8824"/>
                    <a:pt x="9085" y="8824"/>
                    <a:pt x="8907" y="8824"/>
                  </a:cubicBezTo>
                  <a:cubicBezTo>
                    <a:pt x="8788" y="8824"/>
                    <a:pt x="8669" y="8819"/>
                    <a:pt x="8549" y="8819"/>
                  </a:cubicBezTo>
                  <a:cubicBezTo>
                    <a:pt x="8490" y="8819"/>
                    <a:pt x="8430" y="8820"/>
                    <a:pt x="8371" y="8824"/>
                  </a:cubicBezTo>
                  <a:cubicBezTo>
                    <a:pt x="8299" y="8836"/>
                    <a:pt x="8192" y="8860"/>
                    <a:pt x="8145" y="8931"/>
                  </a:cubicBezTo>
                  <a:cubicBezTo>
                    <a:pt x="8085" y="9014"/>
                    <a:pt x="8121" y="9169"/>
                    <a:pt x="8097" y="9276"/>
                  </a:cubicBezTo>
                  <a:cubicBezTo>
                    <a:pt x="8085" y="9455"/>
                    <a:pt x="8085" y="9645"/>
                    <a:pt x="8038" y="9824"/>
                  </a:cubicBezTo>
                  <a:cubicBezTo>
                    <a:pt x="8002" y="10015"/>
                    <a:pt x="7895" y="10110"/>
                    <a:pt x="7704" y="10169"/>
                  </a:cubicBezTo>
                  <a:cubicBezTo>
                    <a:pt x="7537" y="10205"/>
                    <a:pt x="7371" y="10241"/>
                    <a:pt x="7204" y="10265"/>
                  </a:cubicBezTo>
                  <a:cubicBezTo>
                    <a:pt x="6835" y="10324"/>
                    <a:pt x="6466" y="10360"/>
                    <a:pt x="6097" y="10384"/>
                  </a:cubicBezTo>
                  <a:cubicBezTo>
                    <a:pt x="5532" y="10425"/>
                    <a:pt x="4955" y="10478"/>
                    <a:pt x="4379" y="10478"/>
                  </a:cubicBezTo>
                  <a:cubicBezTo>
                    <a:pt x="4130" y="10478"/>
                    <a:pt x="3880" y="10468"/>
                    <a:pt x="3632" y="10443"/>
                  </a:cubicBezTo>
                  <a:cubicBezTo>
                    <a:pt x="3549" y="10431"/>
                    <a:pt x="3430" y="10431"/>
                    <a:pt x="3358" y="10372"/>
                  </a:cubicBezTo>
                  <a:cubicBezTo>
                    <a:pt x="3311" y="10324"/>
                    <a:pt x="3275" y="10253"/>
                    <a:pt x="3263" y="10193"/>
                  </a:cubicBezTo>
                  <a:cubicBezTo>
                    <a:pt x="3215" y="10062"/>
                    <a:pt x="3180" y="9943"/>
                    <a:pt x="3132" y="9812"/>
                  </a:cubicBezTo>
                  <a:cubicBezTo>
                    <a:pt x="2989" y="9395"/>
                    <a:pt x="2954" y="8967"/>
                    <a:pt x="3037" y="8526"/>
                  </a:cubicBezTo>
                  <a:cubicBezTo>
                    <a:pt x="3061" y="8502"/>
                    <a:pt x="3025" y="8455"/>
                    <a:pt x="2977" y="8455"/>
                  </a:cubicBezTo>
                  <a:cubicBezTo>
                    <a:pt x="2918" y="8452"/>
                    <a:pt x="2858" y="8451"/>
                    <a:pt x="2799" y="8451"/>
                  </a:cubicBezTo>
                  <a:cubicBezTo>
                    <a:pt x="2382" y="8451"/>
                    <a:pt x="1965" y="8514"/>
                    <a:pt x="1549" y="8514"/>
                  </a:cubicBezTo>
                  <a:cubicBezTo>
                    <a:pt x="1584" y="8372"/>
                    <a:pt x="1608" y="8193"/>
                    <a:pt x="1691" y="8050"/>
                  </a:cubicBezTo>
                  <a:cubicBezTo>
                    <a:pt x="1691" y="7979"/>
                    <a:pt x="1727" y="7955"/>
                    <a:pt x="1822" y="7955"/>
                  </a:cubicBezTo>
                  <a:cubicBezTo>
                    <a:pt x="1870" y="7955"/>
                    <a:pt x="1906" y="7931"/>
                    <a:pt x="1953" y="7931"/>
                  </a:cubicBezTo>
                  <a:cubicBezTo>
                    <a:pt x="2049" y="7931"/>
                    <a:pt x="2120" y="7919"/>
                    <a:pt x="2203" y="7919"/>
                  </a:cubicBezTo>
                  <a:cubicBezTo>
                    <a:pt x="2549" y="7907"/>
                    <a:pt x="2906" y="7895"/>
                    <a:pt x="3251" y="7848"/>
                  </a:cubicBezTo>
                  <a:cubicBezTo>
                    <a:pt x="3275" y="7848"/>
                    <a:pt x="3299" y="7812"/>
                    <a:pt x="3299" y="7788"/>
                  </a:cubicBezTo>
                  <a:cubicBezTo>
                    <a:pt x="3299" y="7371"/>
                    <a:pt x="3251" y="6955"/>
                    <a:pt x="3204" y="6538"/>
                  </a:cubicBezTo>
                  <a:cubicBezTo>
                    <a:pt x="3870" y="6383"/>
                    <a:pt x="4561" y="6347"/>
                    <a:pt x="5240" y="6205"/>
                  </a:cubicBezTo>
                  <a:cubicBezTo>
                    <a:pt x="5632" y="6133"/>
                    <a:pt x="6037" y="6086"/>
                    <a:pt x="6418" y="6074"/>
                  </a:cubicBezTo>
                  <a:cubicBezTo>
                    <a:pt x="6609" y="6062"/>
                    <a:pt x="6787" y="6062"/>
                    <a:pt x="6990" y="6062"/>
                  </a:cubicBezTo>
                  <a:cubicBezTo>
                    <a:pt x="7060" y="6062"/>
                    <a:pt x="7160" y="6053"/>
                    <a:pt x="7261" y="6053"/>
                  </a:cubicBezTo>
                  <a:close/>
                  <a:moveTo>
                    <a:pt x="16515" y="8288"/>
                  </a:moveTo>
                  <a:cubicBezTo>
                    <a:pt x="16693" y="9241"/>
                    <a:pt x="16848" y="10217"/>
                    <a:pt x="16908" y="11181"/>
                  </a:cubicBezTo>
                  <a:cubicBezTo>
                    <a:pt x="16967" y="12027"/>
                    <a:pt x="16967" y="12920"/>
                    <a:pt x="16634" y="13729"/>
                  </a:cubicBezTo>
                  <a:cubicBezTo>
                    <a:pt x="16289" y="14503"/>
                    <a:pt x="15634" y="14991"/>
                    <a:pt x="14872" y="15349"/>
                  </a:cubicBezTo>
                  <a:cubicBezTo>
                    <a:pt x="14050" y="15730"/>
                    <a:pt x="13145" y="15944"/>
                    <a:pt x="12252" y="16027"/>
                  </a:cubicBezTo>
                  <a:cubicBezTo>
                    <a:pt x="11312" y="16134"/>
                    <a:pt x="10347" y="16170"/>
                    <a:pt x="9395" y="16194"/>
                  </a:cubicBezTo>
                  <a:cubicBezTo>
                    <a:pt x="8919" y="16206"/>
                    <a:pt x="8442" y="16242"/>
                    <a:pt x="7954" y="16242"/>
                  </a:cubicBezTo>
                  <a:cubicBezTo>
                    <a:pt x="7454" y="16242"/>
                    <a:pt x="6990" y="16206"/>
                    <a:pt x="6490" y="16194"/>
                  </a:cubicBezTo>
                  <a:cubicBezTo>
                    <a:pt x="5513" y="16170"/>
                    <a:pt x="4549" y="16134"/>
                    <a:pt x="3561" y="16003"/>
                  </a:cubicBezTo>
                  <a:cubicBezTo>
                    <a:pt x="3132" y="15944"/>
                    <a:pt x="2668" y="15896"/>
                    <a:pt x="2239" y="15765"/>
                  </a:cubicBezTo>
                  <a:cubicBezTo>
                    <a:pt x="2025" y="15706"/>
                    <a:pt x="1799" y="15611"/>
                    <a:pt x="1644" y="15468"/>
                  </a:cubicBezTo>
                  <a:cubicBezTo>
                    <a:pt x="1489" y="15337"/>
                    <a:pt x="1406" y="15134"/>
                    <a:pt x="1322" y="14956"/>
                  </a:cubicBezTo>
                  <a:cubicBezTo>
                    <a:pt x="894" y="13991"/>
                    <a:pt x="727" y="12967"/>
                    <a:pt x="822" y="11920"/>
                  </a:cubicBezTo>
                  <a:cubicBezTo>
                    <a:pt x="941" y="10896"/>
                    <a:pt x="1180" y="9824"/>
                    <a:pt x="1453" y="8800"/>
                  </a:cubicBezTo>
                  <a:cubicBezTo>
                    <a:pt x="1870" y="8764"/>
                    <a:pt x="2287" y="8753"/>
                    <a:pt x="2704" y="8729"/>
                  </a:cubicBezTo>
                  <a:lnTo>
                    <a:pt x="2704" y="8729"/>
                  </a:lnTo>
                  <a:cubicBezTo>
                    <a:pt x="2644" y="9276"/>
                    <a:pt x="2787" y="9800"/>
                    <a:pt x="2977" y="10300"/>
                  </a:cubicBezTo>
                  <a:cubicBezTo>
                    <a:pt x="3061" y="10479"/>
                    <a:pt x="3120" y="10610"/>
                    <a:pt x="3311" y="10669"/>
                  </a:cubicBezTo>
                  <a:cubicBezTo>
                    <a:pt x="3549" y="10753"/>
                    <a:pt x="3799" y="10753"/>
                    <a:pt x="4037" y="10753"/>
                  </a:cubicBezTo>
                  <a:cubicBezTo>
                    <a:pt x="4106" y="10754"/>
                    <a:pt x="4175" y="10755"/>
                    <a:pt x="4244" y="10755"/>
                  </a:cubicBezTo>
                  <a:cubicBezTo>
                    <a:pt x="4828" y="10755"/>
                    <a:pt x="5404" y="10712"/>
                    <a:pt x="5990" y="10669"/>
                  </a:cubicBezTo>
                  <a:cubicBezTo>
                    <a:pt x="6585" y="10634"/>
                    <a:pt x="7204" y="10586"/>
                    <a:pt x="7787" y="10419"/>
                  </a:cubicBezTo>
                  <a:cubicBezTo>
                    <a:pt x="8371" y="10253"/>
                    <a:pt x="8359" y="9622"/>
                    <a:pt x="8371" y="9110"/>
                  </a:cubicBezTo>
                  <a:cubicBezTo>
                    <a:pt x="8481" y="9112"/>
                    <a:pt x="8590" y="9114"/>
                    <a:pt x="8700" y="9114"/>
                  </a:cubicBezTo>
                  <a:cubicBezTo>
                    <a:pt x="9078" y="9114"/>
                    <a:pt x="9454" y="9096"/>
                    <a:pt x="9823" y="9050"/>
                  </a:cubicBezTo>
                  <a:lnTo>
                    <a:pt x="9823" y="9050"/>
                  </a:lnTo>
                  <a:cubicBezTo>
                    <a:pt x="9812" y="9360"/>
                    <a:pt x="9812" y="9645"/>
                    <a:pt x="9919" y="9931"/>
                  </a:cubicBezTo>
                  <a:cubicBezTo>
                    <a:pt x="9978" y="10098"/>
                    <a:pt x="10038" y="10241"/>
                    <a:pt x="10097" y="10396"/>
                  </a:cubicBezTo>
                  <a:cubicBezTo>
                    <a:pt x="10157" y="10527"/>
                    <a:pt x="10204" y="10705"/>
                    <a:pt x="10288" y="10824"/>
                  </a:cubicBezTo>
                  <a:cubicBezTo>
                    <a:pt x="10407" y="10967"/>
                    <a:pt x="10621" y="11027"/>
                    <a:pt x="10812" y="11050"/>
                  </a:cubicBezTo>
                  <a:cubicBezTo>
                    <a:pt x="10958" y="11060"/>
                    <a:pt x="11101" y="11064"/>
                    <a:pt x="11245" y="11064"/>
                  </a:cubicBezTo>
                  <a:cubicBezTo>
                    <a:pt x="11441" y="11064"/>
                    <a:pt x="11636" y="11057"/>
                    <a:pt x="11836" y="11050"/>
                  </a:cubicBezTo>
                  <a:cubicBezTo>
                    <a:pt x="12550" y="11015"/>
                    <a:pt x="13276" y="10955"/>
                    <a:pt x="13979" y="10848"/>
                  </a:cubicBezTo>
                  <a:cubicBezTo>
                    <a:pt x="14276" y="10800"/>
                    <a:pt x="14586" y="10777"/>
                    <a:pt x="14884" y="10693"/>
                  </a:cubicBezTo>
                  <a:cubicBezTo>
                    <a:pt x="15110" y="10634"/>
                    <a:pt x="15348" y="10550"/>
                    <a:pt x="15503" y="10360"/>
                  </a:cubicBezTo>
                  <a:cubicBezTo>
                    <a:pt x="15681" y="10122"/>
                    <a:pt x="15681" y="9693"/>
                    <a:pt x="15681" y="9407"/>
                  </a:cubicBezTo>
                  <a:cubicBezTo>
                    <a:pt x="15693" y="9038"/>
                    <a:pt x="15658" y="8681"/>
                    <a:pt x="15681" y="8312"/>
                  </a:cubicBezTo>
                  <a:cubicBezTo>
                    <a:pt x="15955" y="8312"/>
                    <a:pt x="16229" y="8312"/>
                    <a:pt x="16515" y="8288"/>
                  </a:cubicBezTo>
                  <a:close/>
                  <a:moveTo>
                    <a:pt x="14671" y="1"/>
                  </a:moveTo>
                  <a:cubicBezTo>
                    <a:pt x="14435" y="1"/>
                    <a:pt x="14308" y="186"/>
                    <a:pt x="14169" y="371"/>
                  </a:cubicBezTo>
                  <a:cubicBezTo>
                    <a:pt x="13681" y="1180"/>
                    <a:pt x="13217" y="2014"/>
                    <a:pt x="12729" y="2811"/>
                  </a:cubicBezTo>
                  <a:cubicBezTo>
                    <a:pt x="12490" y="3204"/>
                    <a:pt x="12240" y="3585"/>
                    <a:pt x="11967" y="3966"/>
                  </a:cubicBezTo>
                  <a:cubicBezTo>
                    <a:pt x="11907" y="4050"/>
                    <a:pt x="11836" y="4145"/>
                    <a:pt x="11776" y="4228"/>
                  </a:cubicBezTo>
                  <a:cubicBezTo>
                    <a:pt x="11669" y="4359"/>
                    <a:pt x="11633" y="4442"/>
                    <a:pt x="11455" y="4442"/>
                  </a:cubicBezTo>
                  <a:cubicBezTo>
                    <a:pt x="11193" y="4442"/>
                    <a:pt x="10943" y="4442"/>
                    <a:pt x="10681" y="4454"/>
                  </a:cubicBezTo>
                  <a:cubicBezTo>
                    <a:pt x="10169" y="4466"/>
                    <a:pt x="9645" y="4502"/>
                    <a:pt x="9145" y="4502"/>
                  </a:cubicBezTo>
                  <a:cubicBezTo>
                    <a:pt x="8633" y="4478"/>
                    <a:pt x="8121" y="4454"/>
                    <a:pt x="7609" y="4407"/>
                  </a:cubicBezTo>
                  <a:cubicBezTo>
                    <a:pt x="7109" y="4359"/>
                    <a:pt x="6597" y="4288"/>
                    <a:pt x="6097" y="4216"/>
                  </a:cubicBezTo>
                  <a:cubicBezTo>
                    <a:pt x="5990" y="4204"/>
                    <a:pt x="5835" y="4204"/>
                    <a:pt x="5740" y="4157"/>
                  </a:cubicBezTo>
                  <a:cubicBezTo>
                    <a:pt x="5632" y="4109"/>
                    <a:pt x="5585" y="3966"/>
                    <a:pt x="5537" y="3871"/>
                  </a:cubicBezTo>
                  <a:cubicBezTo>
                    <a:pt x="5442" y="3633"/>
                    <a:pt x="5347" y="3383"/>
                    <a:pt x="5263" y="3133"/>
                  </a:cubicBezTo>
                  <a:cubicBezTo>
                    <a:pt x="5085" y="2668"/>
                    <a:pt x="4823" y="2216"/>
                    <a:pt x="4609" y="1775"/>
                  </a:cubicBezTo>
                  <a:cubicBezTo>
                    <a:pt x="4466" y="1525"/>
                    <a:pt x="4347" y="1252"/>
                    <a:pt x="4263" y="990"/>
                  </a:cubicBezTo>
                  <a:cubicBezTo>
                    <a:pt x="4192" y="728"/>
                    <a:pt x="4144" y="478"/>
                    <a:pt x="4049" y="228"/>
                  </a:cubicBezTo>
                  <a:cubicBezTo>
                    <a:pt x="4049" y="216"/>
                    <a:pt x="4025" y="180"/>
                    <a:pt x="3989" y="180"/>
                  </a:cubicBezTo>
                  <a:cubicBezTo>
                    <a:pt x="3906" y="192"/>
                    <a:pt x="3811" y="180"/>
                    <a:pt x="3751" y="251"/>
                  </a:cubicBezTo>
                  <a:cubicBezTo>
                    <a:pt x="3656" y="371"/>
                    <a:pt x="3608" y="609"/>
                    <a:pt x="3561" y="763"/>
                  </a:cubicBezTo>
                  <a:cubicBezTo>
                    <a:pt x="3430" y="1144"/>
                    <a:pt x="3335" y="1549"/>
                    <a:pt x="3239" y="1954"/>
                  </a:cubicBezTo>
                  <a:cubicBezTo>
                    <a:pt x="3001" y="2788"/>
                    <a:pt x="2775" y="3621"/>
                    <a:pt x="2537" y="4454"/>
                  </a:cubicBezTo>
                  <a:cubicBezTo>
                    <a:pt x="2049" y="6086"/>
                    <a:pt x="1418" y="7693"/>
                    <a:pt x="1013" y="9360"/>
                  </a:cubicBezTo>
                  <a:cubicBezTo>
                    <a:pt x="822" y="10169"/>
                    <a:pt x="656" y="11003"/>
                    <a:pt x="584" y="11824"/>
                  </a:cubicBezTo>
                  <a:cubicBezTo>
                    <a:pt x="501" y="12634"/>
                    <a:pt x="560" y="13444"/>
                    <a:pt x="775" y="14229"/>
                  </a:cubicBezTo>
                  <a:cubicBezTo>
                    <a:pt x="882" y="14575"/>
                    <a:pt x="1001" y="14932"/>
                    <a:pt x="1168" y="15241"/>
                  </a:cubicBezTo>
                  <a:cubicBezTo>
                    <a:pt x="1203" y="15313"/>
                    <a:pt x="1239" y="15396"/>
                    <a:pt x="1287" y="15468"/>
                  </a:cubicBezTo>
                  <a:cubicBezTo>
                    <a:pt x="1310" y="15527"/>
                    <a:pt x="1418" y="15611"/>
                    <a:pt x="1430" y="15670"/>
                  </a:cubicBezTo>
                  <a:cubicBezTo>
                    <a:pt x="1465" y="15753"/>
                    <a:pt x="1406" y="15849"/>
                    <a:pt x="1370" y="15932"/>
                  </a:cubicBezTo>
                  <a:cubicBezTo>
                    <a:pt x="1346" y="16027"/>
                    <a:pt x="1310" y="16146"/>
                    <a:pt x="1287" y="16253"/>
                  </a:cubicBezTo>
                  <a:cubicBezTo>
                    <a:pt x="1072" y="17063"/>
                    <a:pt x="953" y="17897"/>
                    <a:pt x="822" y="18706"/>
                  </a:cubicBezTo>
                  <a:cubicBezTo>
                    <a:pt x="656" y="19659"/>
                    <a:pt x="513" y="20635"/>
                    <a:pt x="346" y="21587"/>
                  </a:cubicBezTo>
                  <a:cubicBezTo>
                    <a:pt x="263" y="22076"/>
                    <a:pt x="132" y="22552"/>
                    <a:pt x="60" y="23040"/>
                  </a:cubicBezTo>
                  <a:cubicBezTo>
                    <a:pt x="1" y="23504"/>
                    <a:pt x="37" y="23969"/>
                    <a:pt x="60" y="24421"/>
                  </a:cubicBezTo>
                  <a:cubicBezTo>
                    <a:pt x="48" y="24469"/>
                    <a:pt x="60" y="24504"/>
                    <a:pt x="96" y="24504"/>
                  </a:cubicBezTo>
                  <a:cubicBezTo>
                    <a:pt x="156" y="24504"/>
                    <a:pt x="215" y="24516"/>
                    <a:pt x="275" y="24516"/>
                  </a:cubicBezTo>
                  <a:cubicBezTo>
                    <a:pt x="298" y="24516"/>
                    <a:pt x="334" y="24481"/>
                    <a:pt x="334" y="24457"/>
                  </a:cubicBezTo>
                  <a:cubicBezTo>
                    <a:pt x="334" y="24076"/>
                    <a:pt x="287" y="23707"/>
                    <a:pt x="322" y="23338"/>
                  </a:cubicBezTo>
                  <a:cubicBezTo>
                    <a:pt x="346" y="22980"/>
                    <a:pt x="418" y="22623"/>
                    <a:pt x="501" y="22266"/>
                  </a:cubicBezTo>
                  <a:cubicBezTo>
                    <a:pt x="644" y="21552"/>
                    <a:pt x="763" y="20825"/>
                    <a:pt x="882" y="20111"/>
                  </a:cubicBezTo>
                  <a:lnTo>
                    <a:pt x="1239" y="17920"/>
                  </a:lnTo>
                  <a:cubicBezTo>
                    <a:pt x="1358" y="17242"/>
                    <a:pt x="1465" y="16539"/>
                    <a:pt x="1703" y="15872"/>
                  </a:cubicBezTo>
                  <a:cubicBezTo>
                    <a:pt x="2501" y="16230"/>
                    <a:pt x="3430" y="16301"/>
                    <a:pt x="4287" y="16384"/>
                  </a:cubicBezTo>
                  <a:cubicBezTo>
                    <a:pt x="5275" y="16480"/>
                    <a:pt x="6275" y="16503"/>
                    <a:pt x="7252" y="16527"/>
                  </a:cubicBezTo>
                  <a:cubicBezTo>
                    <a:pt x="7384" y="16529"/>
                    <a:pt x="7516" y="16530"/>
                    <a:pt x="7648" y="16530"/>
                  </a:cubicBezTo>
                  <a:cubicBezTo>
                    <a:pt x="8502" y="16530"/>
                    <a:pt x="9349" y="16499"/>
                    <a:pt x="10204" y="16468"/>
                  </a:cubicBezTo>
                  <a:cubicBezTo>
                    <a:pt x="11157" y="16420"/>
                    <a:pt x="12086" y="16408"/>
                    <a:pt x="13026" y="16230"/>
                  </a:cubicBezTo>
                  <a:cubicBezTo>
                    <a:pt x="13955" y="16063"/>
                    <a:pt x="14860" y="15753"/>
                    <a:pt x="15658" y="15277"/>
                  </a:cubicBezTo>
                  <a:cubicBezTo>
                    <a:pt x="16050" y="16527"/>
                    <a:pt x="16372" y="17801"/>
                    <a:pt x="16610" y="19087"/>
                  </a:cubicBezTo>
                  <a:cubicBezTo>
                    <a:pt x="16848" y="20409"/>
                    <a:pt x="17003" y="21742"/>
                    <a:pt x="17134" y="23088"/>
                  </a:cubicBezTo>
                  <a:cubicBezTo>
                    <a:pt x="17205" y="23826"/>
                    <a:pt x="17289" y="24564"/>
                    <a:pt x="17384" y="25290"/>
                  </a:cubicBezTo>
                  <a:cubicBezTo>
                    <a:pt x="17384" y="25314"/>
                    <a:pt x="17432" y="25338"/>
                    <a:pt x="17467" y="25338"/>
                  </a:cubicBezTo>
                  <a:cubicBezTo>
                    <a:pt x="17527" y="25314"/>
                    <a:pt x="17586" y="25314"/>
                    <a:pt x="17622" y="25302"/>
                  </a:cubicBezTo>
                  <a:cubicBezTo>
                    <a:pt x="17646" y="25302"/>
                    <a:pt x="17670" y="25278"/>
                    <a:pt x="17670" y="25243"/>
                  </a:cubicBezTo>
                  <a:cubicBezTo>
                    <a:pt x="17503" y="23873"/>
                    <a:pt x="17408" y="22504"/>
                    <a:pt x="17229" y="21135"/>
                  </a:cubicBezTo>
                  <a:cubicBezTo>
                    <a:pt x="17062" y="19825"/>
                    <a:pt x="16836" y="18528"/>
                    <a:pt x="16527" y="17254"/>
                  </a:cubicBezTo>
                  <a:cubicBezTo>
                    <a:pt x="16348" y="16527"/>
                    <a:pt x="16158" y="15813"/>
                    <a:pt x="15919" y="15110"/>
                  </a:cubicBezTo>
                  <a:cubicBezTo>
                    <a:pt x="16241" y="14860"/>
                    <a:pt x="16539" y="14563"/>
                    <a:pt x="16753" y="14206"/>
                  </a:cubicBezTo>
                  <a:cubicBezTo>
                    <a:pt x="16991" y="13801"/>
                    <a:pt x="17122" y="13325"/>
                    <a:pt x="17193" y="12848"/>
                  </a:cubicBezTo>
                  <a:cubicBezTo>
                    <a:pt x="17348" y="11836"/>
                    <a:pt x="17205" y="10777"/>
                    <a:pt x="17074" y="9765"/>
                  </a:cubicBezTo>
                  <a:cubicBezTo>
                    <a:pt x="16931" y="8681"/>
                    <a:pt x="16717" y="7598"/>
                    <a:pt x="16455" y="6526"/>
                  </a:cubicBezTo>
                  <a:cubicBezTo>
                    <a:pt x="16312" y="6026"/>
                    <a:pt x="16181" y="5538"/>
                    <a:pt x="15979" y="5074"/>
                  </a:cubicBezTo>
                  <a:cubicBezTo>
                    <a:pt x="15753" y="4562"/>
                    <a:pt x="15622" y="4002"/>
                    <a:pt x="15479" y="3454"/>
                  </a:cubicBezTo>
                  <a:cubicBezTo>
                    <a:pt x="15336" y="2847"/>
                    <a:pt x="15205" y="2240"/>
                    <a:pt x="15086" y="1621"/>
                  </a:cubicBezTo>
                  <a:cubicBezTo>
                    <a:pt x="15026" y="1347"/>
                    <a:pt x="14979" y="1061"/>
                    <a:pt x="14931" y="775"/>
                  </a:cubicBezTo>
                  <a:cubicBezTo>
                    <a:pt x="14907" y="525"/>
                    <a:pt x="14848" y="275"/>
                    <a:pt x="14741" y="37"/>
                  </a:cubicBezTo>
                  <a:cubicBezTo>
                    <a:pt x="14729" y="13"/>
                    <a:pt x="14705" y="1"/>
                    <a:pt x="14693" y="1"/>
                  </a:cubicBezTo>
                  <a:cubicBezTo>
                    <a:pt x="14686" y="1"/>
                    <a:pt x="14678" y="1"/>
                    <a:pt x="1467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4" name="Google Shape;159;p28"/>
            <p:cNvSpPr/>
            <p:nvPr/>
          </p:nvSpPr>
          <p:spPr>
            <a:xfrm>
              <a:off x="6593760" y="3647520"/>
              <a:ext cx="187200" cy="154800"/>
            </a:xfrm>
            <a:custGeom>
              <a:avLst/>
              <a:gdLst>
                <a:gd name="textAreaLeft" fmla="*/ 0 w 187200"/>
                <a:gd name="textAreaRight" fmla="*/ 187560 w 187200"/>
                <a:gd name="textAreaTop" fmla="*/ 0 h 154800"/>
                <a:gd name="textAreaBottom" fmla="*/ 155160 h 154800"/>
              </a:gdLst>
              <a:ahLst/>
              <a:cxnLst/>
              <a:rect l="textAreaLeft" t="textAreaTop" r="textAreaRight" b="textAreaBottom"/>
              <a:pathLst>
                <a:path w="3740" h="3088">
                  <a:moveTo>
                    <a:pt x="3189" y="1"/>
                  </a:moveTo>
                  <a:cubicBezTo>
                    <a:pt x="2848" y="1"/>
                    <a:pt x="2509" y="64"/>
                    <a:pt x="2156" y="74"/>
                  </a:cubicBezTo>
                  <a:cubicBezTo>
                    <a:pt x="1465" y="133"/>
                    <a:pt x="775" y="204"/>
                    <a:pt x="96" y="324"/>
                  </a:cubicBezTo>
                  <a:cubicBezTo>
                    <a:pt x="60" y="324"/>
                    <a:pt x="48" y="359"/>
                    <a:pt x="48" y="383"/>
                  </a:cubicBezTo>
                  <a:cubicBezTo>
                    <a:pt x="13" y="716"/>
                    <a:pt x="1" y="1038"/>
                    <a:pt x="37" y="1371"/>
                  </a:cubicBezTo>
                  <a:cubicBezTo>
                    <a:pt x="60" y="1669"/>
                    <a:pt x="168" y="1979"/>
                    <a:pt x="168" y="2312"/>
                  </a:cubicBezTo>
                  <a:cubicBezTo>
                    <a:pt x="168" y="2455"/>
                    <a:pt x="156" y="2610"/>
                    <a:pt x="156" y="2752"/>
                  </a:cubicBezTo>
                  <a:cubicBezTo>
                    <a:pt x="156" y="2836"/>
                    <a:pt x="132" y="2943"/>
                    <a:pt x="215" y="3026"/>
                  </a:cubicBezTo>
                  <a:cubicBezTo>
                    <a:pt x="251" y="3062"/>
                    <a:pt x="334" y="3086"/>
                    <a:pt x="394" y="3086"/>
                  </a:cubicBezTo>
                  <a:cubicBezTo>
                    <a:pt x="411" y="3087"/>
                    <a:pt x="428" y="3088"/>
                    <a:pt x="446" y="3088"/>
                  </a:cubicBezTo>
                  <a:cubicBezTo>
                    <a:pt x="586" y="3088"/>
                    <a:pt x="734" y="3050"/>
                    <a:pt x="882" y="3050"/>
                  </a:cubicBezTo>
                  <a:cubicBezTo>
                    <a:pt x="1227" y="3026"/>
                    <a:pt x="1561" y="2991"/>
                    <a:pt x="1918" y="2991"/>
                  </a:cubicBezTo>
                  <a:cubicBezTo>
                    <a:pt x="1988" y="2988"/>
                    <a:pt x="2058" y="2987"/>
                    <a:pt x="2128" y="2987"/>
                  </a:cubicBezTo>
                  <a:cubicBezTo>
                    <a:pt x="2318" y="2987"/>
                    <a:pt x="2506" y="2994"/>
                    <a:pt x="2696" y="2994"/>
                  </a:cubicBezTo>
                  <a:cubicBezTo>
                    <a:pt x="2766" y="2994"/>
                    <a:pt x="2835" y="2993"/>
                    <a:pt x="2906" y="2991"/>
                  </a:cubicBezTo>
                  <a:cubicBezTo>
                    <a:pt x="3108" y="2979"/>
                    <a:pt x="3430" y="2967"/>
                    <a:pt x="3585" y="2824"/>
                  </a:cubicBezTo>
                  <a:cubicBezTo>
                    <a:pt x="3739" y="2693"/>
                    <a:pt x="3704" y="2431"/>
                    <a:pt x="3692" y="2252"/>
                  </a:cubicBezTo>
                  <a:cubicBezTo>
                    <a:pt x="3680" y="1848"/>
                    <a:pt x="3632" y="1455"/>
                    <a:pt x="3585" y="1074"/>
                  </a:cubicBezTo>
                  <a:cubicBezTo>
                    <a:pt x="3561" y="895"/>
                    <a:pt x="3525" y="716"/>
                    <a:pt x="3513" y="538"/>
                  </a:cubicBezTo>
                  <a:cubicBezTo>
                    <a:pt x="3513" y="371"/>
                    <a:pt x="3549" y="228"/>
                    <a:pt x="3501" y="62"/>
                  </a:cubicBezTo>
                  <a:cubicBezTo>
                    <a:pt x="3489" y="26"/>
                    <a:pt x="3466" y="14"/>
                    <a:pt x="3442" y="14"/>
                  </a:cubicBezTo>
                  <a:cubicBezTo>
                    <a:pt x="3357" y="5"/>
                    <a:pt x="3273" y="1"/>
                    <a:pt x="318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400" bIns="774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5" name="Google Shape;160;p28"/>
            <p:cNvSpPr/>
            <p:nvPr/>
          </p:nvSpPr>
          <p:spPr>
            <a:xfrm>
              <a:off x="6946920" y="3649320"/>
              <a:ext cx="201600" cy="163440"/>
            </a:xfrm>
            <a:custGeom>
              <a:avLst/>
              <a:gdLst>
                <a:gd name="textAreaLeft" fmla="*/ 0 w 201600"/>
                <a:gd name="textAreaRight" fmla="*/ 201960 w 201600"/>
                <a:gd name="textAreaTop" fmla="*/ 0 h 163440"/>
                <a:gd name="textAreaBottom" fmla="*/ 163800 h 163440"/>
              </a:gdLst>
              <a:ahLst/>
              <a:cxnLst/>
              <a:rect l="textAreaLeft" t="textAreaTop" r="textAreaRight" b="textAreaBottom"/>
              <a:pathLst>
                <a:path w="4025" h="3265">
                  <a:moveTo>
                    <a:pt x="3305" y="1"/>
                  </a:moveTo>
                  <a:cubicBezTo>
                    <a:pt x="3149" y="1"/>
                    <a:pt x="2989" y="14"/>
                    <a:pt x="2846" y="14"/>
                  </a:cubicBezTo>
                  <a:cubicBezTo>
                    <a:pt x="2608" y="14"/>
                    <a:pt x="2358" y="14"/>
                    <a:pt x="2120" y="38"/>
                  </a:cubicBezTo>
                  <a:cubicBezTo>
                    <a:pt x="1596" y="97"/>
                    <a:pt x="1084" y="204"/>
                    <a:pt x="572" y="216"/>
                  </a:cubicBezTo>
                  <a:cubicBezTo>
                    <a:pt x="370" y="228"/>
                    <a:pt x="191" y="228"/>
                    <a:pt x="36" y="347"/>
                  </a:cubicBezTo>
                  <a:cubicBezTo>
                    <a:pt x="0" y="371"/>
                    <a:pt x="0" y="383"/>
                    <a:pt x="0" y="407"/>
                  </a:cubicBezTo>
                  <a:cubicBezTo>
                    <a:pt x="143" y="1264"/>
                    <a:pt x="96" y="2193"/>
                    <a:pt x="441" y="3002"/>
                  </a:cubicBezTo>
                  <a:cubicBezTo>
                    <a:pt x="560" y="3264"/>
                    <a:pt x="929" y="3240"/>
                    <a:pt x="1179" y="3252"/>
                  </a:cubicBezTo>
                  <a:cubicBezTo>
                    <a:pt x="1219" y="3253"/>
                    <a:pt x="1258" y="3254"/>
                    <a:pt x="1297" y="3254"/>
                  </a:cubicBezTo>
                  <a:cubicBezTo>
                    <a:pt x="1708" y="3254"/>
                    <a:pt x="2109" y="3199"/>
                    <a:pt x="2501" y="3145"/>
                  </a:cubicBezTo>
                  <a:cubicBezTo>
                    <a:pt x="2727" y="3121"/>
                    <a:pt x="2953" y="3074"/>
                    <a:pt x="3179" y="3026"/>
                  </a:cubicBezTo>
                  <a:cubicBezTo>
                    <a:pt x="3382" y="2978"/>
                    <a:pt x="3608" y="2966"/>
                    <a:pt x="3799" y="2895"/>
                  </a:cubicBezTo>
                  <a:cubicBezTo>
                    <a:pt x="3906" y="2871"/>
                    <a:pt x="3953" y="2824"/>
                    <a:pt x="3977" y="2705"/>
                  </a:cubicBezTo>
                  <a:cubicBezTo>
                    <a:pt x="4025" y="2490"/>
                    <a:pt x="4025" y="2288"/>
                    <a:pt x="4001" y="2073"/>
                  </a:cubicBezTo>
                  <a:cubicBezTo>
                    <a:pt x="3989" y="1645"/>
                    <a:pt x="3965" y="1192"/>
                    <a:pt x="3906" y="764"/>
                  </a:cubicBezTo>
                  <a:cubicBezTo>
                    <a:pt x="3870" y="561"/>
                    <a:pt x="3894" y="61"/>
                    <a:pt x="3608" y="26"/>
                  </a:cubicBezTo>
                  <a:cubicBezTo>
                    <a:pt x="3513" y="7"/>
                    <a:pt x="3410" y="1"/>
                    <a:pt x="330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1720" bIns="81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6" name="Google Shape;161;p28"/>
            <p:cNvSpPr/>
            <p:nvPr/>
          </p:nvSpPr>
          <p:spPr>
            <a:xfrm>
              <a:off x="6515640" y="3844800"/>
              <a:ext cx="682200" cy="187560"/>
            </a:xfrm>
            <a:custGeom>
              <a:avLst/>
              <a:gdLst>
                <a:gd name="textAreaLeft" fmla="*/ 0 w 682200"/>
                <a:gd name="textAreaRight" fmla="*/ 682560 w 682200"/>
                <a:gd name="textAreaTop" fmla="*/ 0 h 187560"/>
                <a:gd name="textAreaBottom" fmla="*/ 187920 h 187560"/>
              </a:gdLst>
              <a:ahLst/>
              <a:cxnLst/>
              <a:rect l="textAreaLeft" t="textAreaTop" r="textAreaRight" b="textAreaBottom"/>
              <a:pathLst>
                <a:path w="13598" h="3746">
                  <a:moveTo>
                    <a:pt x="7418" y="292"/>
                  </a:moveTo>
                  <a:cubicBezTo>
                    <a:pt x="7513" y="292"/>
                    <a:pt x="7620" y="304"/>
                    <a:pt x="7703" y="339"/>
                  </a:cubicBezTo>
                  <a:cubicBezTo>
                    <a:pt x="7799" y="375"/>
                    <a:pt x="7799" y="435"/>
                    <a:pt x="7787" y="530"/>
                  </a:cubicBezTo>
                  <a:cubicBezTo>
                    <a:pt x="7751" y="637"/>
                    <a:pt x="7715" y="732"/>
                    <a:pt x="7656" y="828"/>
                  </a:cubicBezTo>
                  <a:cubicBezTo>
                    <a:pt x="7561" y="1006"/>
                    <a:pt x="7406" y="1173"/>
                    <a:pt x="7227" y="1292"/>
                  </a:cubicBezTo>
                  <a:cubicBezTo>
                    <a:pt x="7037" y="1209"/>
                    <a:pt x="6870" y="1066"/>
                    <a:pt x="6739" y="899"/>
                  </a:cubicBezTo>
                  <a:cubicBezTo>
                    <a:pt x="6668" y="828"/>
                    <a:pt x="6596" y="732"/>
                    <a:pt x="6513" y="661"/>
                  </a:cubicBezTo>
                  <a:cubicBezTo>
                    <a:pt x="6453" y="589"/>
                    <a:pt x="6418" y="494"/>
                    <a:pt x="6370" y="411"/>
                  </a:cubicBezTo>
                  <a:cubicBezTo>
                    <a:pt x="6596" y="351"/>
                    <a:pt x="6822" y="304"/>
                    <a:pt x="7049" y="292"/>
                  </a:cubicBezTo>
                  <a:close/>
                  <a:moveTo>
                    <a:pt x="7255" y="1"/>
                  </a:moveTo>
                  <a:cubicBezTo>
                    <a:pt x="6932" y="1"/>
                    <a:pt x="6611" y="53"/>
                    <a:pt x="6299" y="113"/>
                  </a:cubicBezTo>
                  <a:cubicBezTo>
                    <a:pt x="5608" y="292"/>
                    <a:pt x="6537" y="1137"/>
                    <a:pt x="6739" y="1328"/>
                  </a:cubicBezTo>
                  <a:cubicBezTo>
                    <a:pt x="6799" y="1375"/>
                    <a:pt x="6870" y="1435"/>
                    <a:pt x="6918" y="1494"/>
                  </a:cubicBezTo>
                  <a:cubicBezTo>
                    <a:pt x="6989" y="1601"/>
                    <a:pt x="6953" y="1685"/>
                    <a:pt x="6894" y="1792"/>
                  </a:cubicBezTo>
                  <a:cubicBezTo>
                    <a:pt x="6799" y="1947"/>
                    <a:pt x="6656" y="2078"/>
                    <a:pt x="6513" y="2185"/>
                  </a:cubicBezTo>
                  <a:cubicBezTo>
                    <a:pt x="6215" y="2435"/>
                    <a:pt x="5894" y="2661"/>
                    <a:pt x="5548" y="2852"/>
                  </a:cubicBezTo>
                  <a:cubicBezTo>
                    <a:pt x="4937" y="3215"/>
                    <a:pt x="4307" y="3451"/>
                    <a:pt x="3604" y="3451"/>
                  </a:cubicBezTo>
                  <a:cubicBezTo>
                    <a:pt x="3500" y="3451"/>
                    <a:pt x="3394" y="3446"/>
                    <a:pt x="3286" y="3435"/>
                  </a:cubicBezTo>
                  <a:cubicBezTo>
                    <a:pt x="2584" y="3352"/>
                    <a:pt x="1905" y="3042"/>
                    <a:pt x="1369" y="2578"/>
                  </a:cubicBezTo>
                  <a:cubicBezTo>
                    <a:pt x="1072" y="2328"/>
                    <a:pt x="822" y="2030"/>
                    <a:pt x="619" y="1685"/>
                  </a:cubicBezTo>
                  <a:cubicBezTo>
                    <a:pt x="381" y="1268"/>
                    <a:pt x="322" y="816"/>
                    <a:pt x="298" y="339"/>
                  </a:cubicBezTo>
                  <a:cubicBezTo>
                    <a:pt x="298" y="304"/>
                    <a:pt x="262" y="280"/>
                    <a:pt x="238" y="280"/>
                  </a:cubicBezTo>
                  <a:lnTo>
                    <a:pt x="60" y="280"/>
                  </a:lnTo>
                  <a:cubicBezTo>
                    <a:pt x="24" y="280"/>
                    <a:pt x="0" y="304"/>
                    <a:pt x="0" y="339"/>
                  </a:cubicBezTo>
                  <a:cubicBezTo>
                    <a:pt x="24" y="1018"/>
                    <a:pt x="179" y="1649"/>
                    <a:pt x="595" y="2197"/>
                  </a:cubicBezTo>
                  <a:cubicBezTo>
                    <a:pt x="1000" y="2673"/>
                    <a:pt x="1441" y="3042"/>
                    <a:pt x="1953" y="3316"/>
                  </a:cubicBezTo>
                  <a:cubicBezTo>
                    <a:pt x="2453" y="3578"/>
                    <a:pt x="3036" y="3733"/>
                    <a:pt x="3596" y="3745"/>
                  </a:cubicBezTo>
                  <a:cubicBezTo>
                    <a:pt x="3615" y="3745"/>
                    <a:pt x="3634" y="3745"/>
                    <a:pt x="3653" y="3745"/>
                  </a:cubicBezTo>
                  <a:cubicBezTo>
                    <a:pt x="4309" y="3745"/>
                    <a:pt x="4910" y="3545"/>
                    <a:pt x="5465" y="3233"/>
                  </a:cubicBezTo>
                  <a:cubicBezTo>
                    <a:pt x="6072" y="2911"/>
                    <a:pt x="6775" y="2494"/>
                    <a:pt x="7168" y="1899"/>
                  </a:cubicBezTo>
                  <a:cubicBezTo>
                    <a:pt x="7334" y="2102"/>
                    <a:pt x="7489" y="2316"/>
                    <a:pt x="7680" y="2494"/>
                  </a:cubicBezTo>
                  <a:cubicBezTo>
                    <a:pt x="7882" y="2685"/>
                    <a:pt x="8120" y="2864"/>
                    <a:pt x="8382" y="3018"/>
                  </a:cubicBezTo>
                  <a:cubicBezTo>
                    <a:pt x="8882" y="3316"/>
                    <a:pt x="9430" y="3518"/>
                    <a:pt x="10001" y="3614"/>
                  </a:cubicBezTo>
                  <a:cubicBezTo>
                    <a:pt x="10257" y="3655"/>
                    <a:pt x="10522" y="3679"/>
                    <a:pt x="10788" y="3679"/>
                  </a:cubicBezTo>
                  <a:cubicBezTo>
                    <a:pt x="11665" y="3679"/>
                    <a:pt x="12552" y="3424"/>
                    <a:pt x="13109" y="2721"/>
                  </a:cubicBezTo>
                  <a:cubicBezTo>
                    <a:pt x="13299" y="2483"/>
                    <a:pt x="13407" y="2185"/>
                    <a:pt x="13478" y="1887"/>
                  </a:cubicBezTo>
                  <a:cubicBezTo>
                    <a:pt x="13526" y="1685"/>
                    <a:pt x="13597" y="1411"/>
                    <a:pt x="13335" y="1351"/>
                  </a:cubicBezTo>
                  <a:cubicBezTo>
                    <a:pt x="13325" y="1346"/>
                    <a:pt x="13316" y="1344"/>
                    <a:pt x="13309" y="1344"/>
                  </a:cubicBezTo>
                  <a:cubicBezTo>
                    <a:pt x="13282" y="1344"/>
                    <a:pt x="13273" y="1374"/>
                    <a:pt x="13264" y="1411"/>
                  </a:cubicBezTo>
                  <a:cubicBezTo>
                    <a:pt x="13216" y="1732"/>
                    <a:pt x="13168" y="2078"/>
                    <a:pt x="12990" y="2375"/>
                  </a:cubicBezTo>
                  <a:cubicBezTo>
                    <a:pt x="12823" y="2637"/>
                    <a:pt x="12573" y="2875"/>
                    <a:pt x="12311" y="3042"/>
                  </a:cubicBezTo>
                  <a:cubicBezTo>
                    <a:pt x="11879" y="3311"/>
                    <a:pt x="11354" y="3402"/>
                    <a:pt x="10848" y="3402"/>
                  </a:cubicBezTo>
                  <a:cubicBezTo>
                    <a:pt x="10727" y="3402"/>
                    <a:pt x="10607" y="3397"/>
                    <a:pt x="10490" y="3387"/>
                  </a:cubicBezTo>
                  <a:cubicBezTo>
                    <a:pt x="9870" y="3340"/>
                    <a:pt x="9239" y="3161"/>
                    <a:pt x="8692" y="2864"/>
                  </a:cubicBezTo>
                  <a:cubicBezTo>
                    <a:pt x="8144" y="2566"/>
                    <a:pt x="7608" y="2149"/>
                    <a:pt x="7322" y="1566"/>
                  </a:cubicBezTo>
                  <a:cubicBezTo>
                    <a:pt x="7549" y="1447"/>
                    <a:pt x="7727" y="1268"/>
                    <a:pt x="7858" y="1054"/>
                  </a:cubicBezTo>
                  <a:cubicBezTo>
                    <a:pt x="7930" y="935"/>
                    <a:pt x="7989" y="816"/>
                    <a:pt x="8037" y="673"/>
                  </a:cubicBezTo>
                  <a:cubicBezTo>
                    <a:pt x="8096" y="554"/>
                    <a:pt x="8156" y="470"/>
                    <a:pt x="8084" y="351"/>
                  </a:cubicBezTo>
                  <a:cubicBezTo>
                    <a:pt x="7930" y="101"/>
                    <a:pt x="7703" y="42"/>
                    <a:pt x="7430" y="6"/>
                  </a:cubicBezTo>
                  <a:cubicBezTo>
                    <a:pt x="7371" y="2"/>
                    <a:pt x="7313" y="1"/>
                    <a:pt x="725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7" name="Google Shape;162;p28"/>
            <p:cNvSpPr/>
            <p:nvPr/>
          </p:nvSpPr>
          <p:spPr>
            <a:xfrm>
              <a:off x="7003800" y="4234680"/>
              <a:ext cx="95400" cy="109440"/>
            </a:xfrm>
            <a:custGeom>
              <a:avLst/>
              <a:gdLst>
                <a:gd name="textAreaLeft" fmla="*/ 0 w 95400"/>
                <a:gd name="textAreaRight" fmla="*/ 95760 w 95400"/>
                <a:gd name="textAreaTop" fmla="*/ 0 h 109440"/>
                <a:gd name="textAreaBottom" fmla="*/ 109800 h 109440"/>
              </a:gdLst>
              <a:ahLst/>
              <a:cxnLst/>
              <a:rect l="textAreaLeft" t="textAreaTop" r="textAreaRight" b="textAreaBottom"/>
              <a:pathLst>
                <a:path w="1906" h="2184">
                  <a:moveTo>
                    <a:pt x="214" y="0"/>
                  </a:moveTo>
                  <a:cubicBezTo>
                    <a:pt x="199" y="0"/>
                    <a:pt x="183" y="6"/>
                    <a:pt x="167" y="17"/>
                  </a:cubicBezTo>
                  <a:cubicBezTo>
                    <a:pt x="1" y="160"/>
                    <a:pt x="48" y="374"/>
                    <a:pt x="60" y="576"/>
                  </a:cubicBezTo>
                  <a:lnTo>
                    <a:pt x="60" y="588"/>
                  </a:lnTo>
                  <a:cubicBezTo>
                    <a:pt x="96" y="707"/>
                    <a:pt x="143" y="874"/>
                    <a:pt x="274" y="910"/>
                  </a:cubicBezTo>
                  <a:cubicBezTo>
                    <a:pt x="284" y="911"/>
                    <a:pt x="293" y="912"/>
                    <a:pt x="302" y="912"/>
                  </a:cubicBezTo>
                  <a:cubicBezTo>
                    <a:pt x="362" y="912"/>
                    <a:pt x="413" y="881"/>
                    <a:pt x="465" y="850"/>
                  </a:cubicBezTo>
                  <a:cubicBezTo>
                    <a:pt x="536" y="791"/>
                    <a:pt x="596" y="731"/>
                    <a:pt x="655" y="672"/>
                  </a:cubicBezTo>
                  <a:cubicBezTo>
                    <a:pt x="751" y="1172"/>
                    <a:pt x="798" y="1708"/>
                    <a:pt x="1060" y="2160"/>
                  </a:cubicBezTo>
                  <a:cubicBezTo>
                    <a:pt x="1072" y="2172"/>
                    <a:pt x="1096" y="2184"/>
                    <a:pt x="1108" y="2184"/>
                  </a:cubicBezTo>
                  <a:cubicBezTo>
                    <a:pt x="1334" y="2172"/>
                    <a:pt x="1453" y="2005"/>
                    <a:pt x="1584" y="1838"/>
                  </a:cubicBezTo>
                  <a:cubicBezTo>
                    <a:pt x="1727" y="1660"/>
                    <a:pt x="1906" y="1505"/>
                    <a:pt x="1870" y="1267"/>
                  </a:cubicBezTo>
                  <a:cubicBezTo>
                    <a:pt x="1852" y="1240"/>
                    <a:pt x="1827" y="1227"/>
                    <a:pt x="1801" y="1227"/>
                  </a:cubicBezTo>
                  <a:cubicBezTo>
                    <a:pt x="1792" y="1227"/>
                    <a:pt x="1783" y="1228"/>
                    <a:pt x="1775" y="1231"/>
                  </a:cubicBezTo>
                  <a:cubicBezTo>
                    <a:pt x="1536" y="1386"/>
                    <a:pt x="1417" y="1624"/>
                    <a:pt x="1227" y="1815"/>
                  </a:cubicBezTo>
                  <a:cubicBezTo>
                    <a:pt x="1048" y="1386"/>
                    <a:pt x="1048" y="910"/>
                    <a:pt x="929" y="457"/>
                  </a:cubicBezTo>
                  <a:cubicBezTo>
                    <a:pt x="901" y="354"/>
                    <a:pt x="843" y="273"/>
                    <a:pt x="743" y="273"/>
                  </a:cubicBezTo>
                  <a:cubicBezTo>
                    <a:pt x="717" y="273"/>
                    <a:pt x="688" y="278"/>
                    <a:pt x="655" y="291"/>
                  </a:cubicBezTo>
                  <a:cubicBezTo>
                    <a:pt x="536" y="338"/>
                    <a:pt x="477" y="505"/>
                    <a:pt x="358" y="553"/>
                  </a:cubicBezTo>
                  <a:cubicBezTo>
                    <a:pt x="346" y="374"/>
                    <a:pt x="334" y="195"/>
                    <a:pt x="262" y="29"/>
                  </a:cubicBezTo>
                  <a:cubicBezTo>
                    <a:pt x="249" y="9"/>
                    <a:pt x="233" y="0"/>
                    <a:pt x="21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4720" bIns="54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8" name="Google Shape;163;p28"/>
            <p:cNvSpPr/>
            <p:nvPr/>
          </p:nvSpPr>
          <p:spPr>
            <a:xfrm>
              <a:off x="6552720" y="4331520"/>
              <a:ext cx="43200" cy="41040"/>
            </a:xfrm>
            <a:custGeom>
              <a:avLst/>
              <a:gdLst>
                <a:gd name="textAreaLeft" fmla="*/ 0 w 43200"/>
                <a:gd name="textAreaRight" fmla="*/ 43560 w 43200"/>
                <a:gd name="textAreaTop" fmla="*/ 0 h 41040"/>
                <a:gd name="textAreaBottom" fmla="*/ 41400 h 41040"/>
              </a:gdLst>
              <a:ahLst/>
              <a:cxnLst/>
              <a:rect l="textAreaLeft" t="textAreaTop" r="textAreaRight" b="textAreaBottom"/>
              <a:pathLst>
                <a:path w="870" h="827">
                  <a:moveTo>
                    <a:pt x="756" y="1"/>
                  </a:moveTo>
                  <a:cubicBezTo>
                    <a:pt x="741" y="1"/>
                    <a:pt x="725" y="5"/>
                    <a:pt x="715" y="15"/>
                  </a:cubicBezTo>
                  <a:cubicBezTo>
                    <a:pt x="643" y="110"/>
                    <a:pt x="619" y="193"/>
                    <a:pt x="572" y="300"/>
                  </a:cubicBezTo>
                  <a:cubicBezTo>
                    <a:pt x="536" y="372"/>
                    <a:pt x="524" y="443"/>
                    <a:pt x="500" y="527"/>
                  </a:cubicBezTo>
                  <a:lnTo>
                    <a:pt x="357" y="348"/>
                  </a:lnTo>
                  <a:cubicBezTo>
                    <a:pt x="286" y="253"/>
                    <a:pt x="179" y="205"/>
                    <a:pt x="72" y="205"/>
                  </a:cubicBezTo>
                  <a:cubicBezTo>
                    <a:pt x="48" y="205"/>
                    <a:pt x="0" y="241"/>
                    <a:pt x="12" y="288"/>
                  </a:cubicBezTo>
                  <a:cubicBezTo>
                    <a:pt x="96" y="467"/>
                    <a:pt x="179" y="669"/>
                    <a:pt x="357" y="777"/>
                  </a:cubicBezTo>
                  <a:cubicBezTo>
                    <a:pt x="405" y="800"/>
                    <a:pt x="453" y="824"/>
                    <a:pt x="488" y="824"/>
                  </a:cubicBezTo>
                  <a:cubicBezTo>
                    <a:pt x="507" y="824"/>
                    <a:pt x="530" y="826"/>
                    <a:pt x="554" y="826"/>
                  </a:cubicBezTo>
                  <a:cubicBezTo>
                    <a:pt x="589" y="826"/>
                    <a:pt x="627" y="822"/>
                    <a:pt x="655" y="800"/>
                  </a:cubicBezTo>
                  <a:cubicBezTo>
                    <a:pt x="691" y="789"/>
                    <a:pt x="703" y="741"/>
                    <a:pt x="715" y="729"/>
                  </a:cubicBezTo>
                  <a:lnTo>
                    <a:pt x="762" y="646"/>
                  </a:lnTo>
                  <a:cubicBezTo>
                    <a:pt x="786" y="586"/>
                    <a:pt x="822" y="527"/>
                    <a:pt x="834" y="443"/>
                  </a:cubicBezTo>
                  <a:cubicBezTo>
                    <a:pt x="869" y="300"/>
                    <a:pt x="869" y="146"/>
                    <a:pt x="786" y="15"/>
                  </a:cubicBezTo>
                  <a:cubicBezTo>
                    <a:pt x="793" y="8"/>
                    <a:pt x="776" y="1"/>
                    <a:pt x="75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0520" bIns="205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09" name="Google Shape;164;p28"/>
          <p:cNvGrpSpPr/>
          <p:nvPr/>
        </p:nvGrpSpPr>
        <p:grpSpPr>
          <a:xfrm>
            <a:off x="1912320" y="3286800"/>
            <a:ext cx="1885320" cy="1316880"/>
            <a:chOff x="1912320" y="3286800"/>
            <a:chExt cx="1885320" cy="1316880"/>
          </a:xfrm>
        </p:grpSpPr>
        <p:sp>
          <p:nvSpPr>
            <p:cNvPr id="110" name="Google Shape;165;p28"/>
            <p:cNvSpPr/>
            <p:nvPr/>
          </p:nvSpPr>
          <p:spPr>
            <a:xfrm>
              <a:off x="1935720" y="3321720"/>
              <a:ext cx="1144440" cy="1044720"/>
            </a:xfrm>
            <a:custGeom>
              <a:avLst/>
              <a:gdLst>
                <a:gd name="textAreaLeft" fmla="*/ 0 w 1144440"/>
                <a:gd name="textAreaRight" fmla="*/ 1144800 w 1144440"/>
                <a:gd name="textAreaTop" fmla="*/ 0 h 1044720"/>
                <a:gd name="textAreaBottom" fmla="*/ 1045080 h 1044720"/>
              </a:gdLst>
              <a:ahLst/>
              <a:cxnLst/>
              <a:rect l="textAreaLeft" t="textAreaTop" r="textAreaRight" b="textAreaBottom"/>
              <a:pathLst>
                <a:path w="16527" h="15086">
                  <a:moveTo>
                    <a:pt x="15512" y="1374"/>
                  </a:moveTo>
                  <a:cubicBezTo>
                    <a:pt x="15577" y="1374"/>
                    <a:pt x="15639" y="1404"/>
                    <a:pt x="15657" y="1465"/>
                  </a:cubicBezTo>
                  <a:cubicBezTo>
                    <a:pt x="15729" y="1667"/>
                    <a:pt x="15764" y="1905"/>
                    <a:pt x="15740" y="2131"/>
                  </a:cubicBezTo>
                  <a:cubicBezTo>
                    <a:pt x="15704" y="2143"/>
                    <a:pt x="15674" y="2148"/>
                    <a:pt x="15648" y="2148"/>
                  </a:cubicBezTo>
                  <a:cubicBezTo>
                    <a:pt x="15456" y="2148"/>
                    <a:pt x="15543" y="1860"/>
                    <a:pt x="15490" y="1703"/>
                  </a:cubicBezTo>
                  <a:lnTo>
                    <a:pt x="15490" y="1703"/>
                  </a:lnTo>
                  <a:cubicBezTo>
                    <a:pt x="15371" y="1870"/>
                    <a:pt x="15240" y="2024"/>
                    <a:pt x="15121" y="2203"/>
                  </a:cubicBezTo>
                  <a:cubicBezTo>
                    <a:pt x="15074" y="2167"/>
                    <a:pt x="15026" y="2131"/>
                    <a:pt x="14990" y="2084"/>
                  </a:cubicBezTo>
                  <a:cubicBezTo>
                    <a:pt x="15097" y="1870"/>
                    <a:pt x="15205" y="1643"/>
                    <a:pt x="15359" y="1453"/>
                  </a:cubicBezTo>
                  <a:cubicBezTo>
                    <a:pt x="15388" y="1401"/>
                    <a:pt x="15451" y="1374"/>
                    <a:pt x="15512" y="1374"/>
                  </a:cubicBezTo>
                  <a:close/>
                  <a:moveTo>
                    <a:pt x="3406" y="1536"/>
                  </a:moveTo>
                  <a:cubicBezTo>
                    <a:pt x="3751" y="1572"/>
                    <a:pt x="3751" y="2000"/>
                    <a:pt x="3882" y="2215"/>
                  </a:cubicBezTo>
                  <a:cubicBezTo>
                    <a:pt x="3847" y="2226"/>
                    <a:pt x="3815" y="2231"/>
                    <a:pt x="3788" y="2231"/>
                  </a:cubicBezTo>
                  <a:cubicBezTo>
                    <a:pt x="3637" y="2231"/>
                    <a:pt x="3585" y="2082"/>
                    <a:pt x="3525" y="1941"/>
                  </a:cubicBezTo>
                  <a:cubicBezTo>
                    <a:pt x="3477" y="2072"/>
                    <a:pt x="3429" y="2203"/>
                    <a:pt x="3394" y="2358"/>
                  </a:cubicBezTo>
                  <a:cubicBezTo>
                    <a:pt x="3346" y="2358"/>
                    <a:pt x="3251" y="2322"/>
                    <a:pt x="3215" y="2322"/>
                  </a:cubicBezTo>
                  <a:cubicBezTo>
                    <a:pt x="3239" y="2060"/>
                    <a:pt x="3227" y="1762"/>
                    <a:pt x="3406" y="1536"/>
                  </a:cubicBezTo>
                  <a:close/>
                  <a:moveTo>
                    <a:pt x="13395" y="5703"/>
                  </a:moveTo>
                  <a:lnTo>
                    <a:pt x="13395" y="5703"/>
                  </a:lnTo>
                  <a:cubicBezTo>
                    <a:pt x="13371" y="5763"/>
                    <a:pt x="13347" y="5822"/>
                    <a:pt x="13335" y="5894"/>
                  </a:cubicBezTo>
                  <a:cubicBezTo>
                    <a:pt x="12359" y="5977"/>
                    <a:pt x="11395" y="6049"/>
                    <a:pt x="10430" y="6156"/>
                  </a:cubicBezTo>
                  <a:cubicBezTo>
                    <a:pt x="10218" y="6177"/>
                    <a:pt x="10006" y="6217"/>
                    <a:pt x="9793" y="6217"/>
                  </a:cubicBezTo>
                  <a:cubicBezTo>
                    <a:pt x="9767" y="6217"/>
                    <a:pt x="9742" y="6217"/>
                    <a:pt x="9716" y="6215"/>
                  </a:cubicBezTo>
                  <a:cubicBezTo>
                    <a:pt x="9692" y="6156"/>
                    <a:pt x="9668" y="6096"/>
                    <a:pt x="9656" y="6037"/>
                  </a:cubicBezTo>
                  <a:cubicBezTo>
                    <a:pt x="10906" y="5894"/>
                    <a:pt x="12145" y="5751"/>
                    <a:pt x="13395" y="5703"/>
                  </a:cubicBezTo>
                  <a:close/>
                  <a:moveTo>
                    <a:pt x="7989" y="6215"/>
                  </a:moveTo>
                  <a:lnTo>
                    <a:pt x="7989" y="6215"/>
                  </a:lnTo>
                  <a:cubicBezTo>
                    <a:pt x="7978" y="6287"/>
                    <a:pt x="7966" y="6346"/>
                    <a:pt x="7942" y="6418"/>
                  </a:cubicBezTo>
                  <a:cubicBezTo>
                    <a:pt x="6811" y="6453"/>
                    <a:pt x="5668" y="6453"/>
                    <a:pt x="4525" y="6525"/>
                  </a:cubicBezTo>
                  <a:cubicBezTo>
                    <a:pt x="4525" y="6453"/>
                    <a:pt x="4537" y="6394"/>
                    <a:pt x="4537" y="6311"/>
                  </a:cubicBezTo>
                  <a:cubicBezTo>
                    <a:pt x="5703" y="6239"/>
                    <a:pt x="6846" y="6227"/>
                    <a:pt x="7989" y="6215"/>
                  </a:cubicBezTo>
                  <a:close/>
                  <a:moveTo>
                    <a:pt x="10323" y="6358"/>
                  </a:moveTo>
                  <a:cubicBezTo>
                    <a:pt x="10549" y="6358"/>
                    <a:pt x="10787" y="6394"/>
                    <a:pt x="11014" y="6453"/>
                  </a:cubicBezTo>
                  <a:lnTo>
                    <a:pt x="11014" y="6608"/>
                  </a:lnTo>
                  <a:cubicBezTo>
                    <a:pt x="10776" y="6608"/>
                    <a:pt x="10549" y="6584"/>
                    <a:pt x="10323" y="6513"/>
                  </a:cubicBezTo>
                  <a:lnTo>
                    <a:pt x="10323" y="6358"/>
                  </a:lnTo>
                  <a:close/>
                  <a:moveTo>
                    <a:pt x="7144" y="6584"/>
                  </a:moveTo>
                  <a:lnTo>
                    <a:pt x="7144" y="6584"/>
                  </a:lnTo>
                  <a:cubicBezTo>
                    <a:pt x="7108" y="6644"/>
                    <a:pt x="7132" y="6763"/>
                    <a:pt x="7037" y="6787"/>
                  </a:cubicBezTo>
                  <a:cubicBezTo>
                    <a:pt x="6835" y="6894"/>
                    <a:pt x="6596" y="6965"/>
                    <a:pt x="6358" y="6989"/>
                  </a:cubicBezTo>
                  <a:lnTo>
                    <a:pt x="6358" y="6834"/>
                  </a:lnTo>
                  <a:cubicBezTo>
                    <a:pt x="6608" y="6715"/>
                    <a:pt x="6858" y="6608"/>
                    <a:pt x="7144" y="6584"/>
                  </a:cubicBezTo>
                  <a:close/>
                  <a:moveTo>
                    <a:pt x="5501" y="9442"/>
                  </a:moveTo>
                  <a:lnTo>
                    <a:pt x="5501" y="9442"/>
                  </a:lnTo>
                  <a:cubicBezTo>
                    <a:pt x="5477" y="9501"/>
                    <a:pt x="5465" y="9573"/>
                    <a:pt x="5442" y="9632"/>
                  </a:cubicBezTo>
                  <a:cubicBezTo>
                    <a:pt x="5275" y="9692"/>
                    <a:pt x="5120" y="9728"/>
                    <a:pt x="4941" y="9751"/>
                  </a:cubicBezTo>
                  <a:lnTo>
                    <a:pt x="4941" y="9549"/>
                  </a:lnTo>
                  <a:cubicBezTo>
                    <a:pt x="5120" y="9501"/>
                    <a:pt x="5311" y="9466"/>
                    <a:pt x="5501" y="9442"/>
                  </a:cubicBezTo>
                  <a:close/>
                  <a:moveTo>
                    <a:pt x="5858" y="9787"/>
                  </a:moveTo>
                  <a:lnTo>
                    <a:pt x="5858" y="9966"/>
                  </a:lnTo>
                  <a:cubicBezTo>
                    <a:pt x="5715" y="10025"/>
                    <a:pt x="5549" y="10085"/>
                    <a:pt x="5382" y="10144"/>
                  </a:cubicBezTo>
                  <a:cubicBezTo>
                    <a:pt x="5287" y="9859"/>
                    <a:pt x="5656" y="9823"/>
                    <a:pt x="5858" y="9787"/>
                  </a:cubicBezTo>
                  <a:close/>
                  <a:moveTo>
                    <a:pt x="15979" y="0"/>
                  </a:moveTo>
                  <a:cubicBezTo>
                    <a:pt x="15431" y="643"/>
                    <a:pt x="15026" y="1393"/>
                    <a:pt x="14490" y="2048"/>
                  </a:cubicBezTo>
                  <a:cubicBezTo>
                    <a:pt x="14455" y="2092"/>
                    <a:pt x="14426" y="2117"/>
                    <a:pt x="14375" y="2117"/>
                  </a:cubicBezTo>
                  <a:cubicBezTo>
                    <a:pt x="14357" y="2117"/>
                    <a:pt x="14336" y="2114"/>
                    <a:pt x="14312" y="2108"/>
                  </a:cubicBezTo>
                  <a:cubicBezTo>
                    <a:pt x="14002" y="2167"/>
                    <a:pt x="13669" y="2179"/>
                    <a:pt x="13359" y="2239"/>
                  </a:cubicBezTo>
                  <a:cubicBezTo>
                    <a:pt x="12276" y="2405"/>
                    <a:pt x="11192" y="2465"/>
                    <a:pt x="10085" y="2477"/>
                  </a:cubicBezTo>
                  <a:cubicBezTo>
                    <a:pt x="9633" y="2508"/>
                    <a:pt x="9178" y="2525"/>
                    <a:pt x="8725" y="2525"/>
                  </a:cubicBezTo>
                  <a:cubicBezTo>
                    <a:pt x="8139" y="2525"/>
                    <a:pt x="7554" y="2496"/>
                    <a:pt x="6977" y="2429"/>
                  </a:cubicBezTo>
                  <a:cubicBezTo>
                    <a:pt x="6037" y="2322"/>
                    <a:pt x="5120" y="2072"/>
                    <a:pt x="4168" y="2024"/>
                  </a:cubicBezTo>
                  <a:cubicBezTo>
                    <a:pt x="3763" y="1417"/>
                    <a:pt x="3489" y="750"/>
                    <a:pt x="3286" y="60"/>
                  </a:cubicBezTo>
                  <a:cubicBezTo>
                    <a:pt x="3096" y="1036"/>
                    <a:pt x="2929" y="2024"/>
                    <a:pt x="2727" y="3001"/>
                  </a:cubicBezTo>
                  <a:cubicBezTo>
                    <a:pt x="2548" y="3798"/>
                    <a:pt x="2465" y="4620"/>
                    <a:pt x="2310" y="5418"/>
                  </a:cubicBezTo>
                  <a:cubicBezTo>
                    <a:pt x="1751" y="5918"/>
                    <a:pt x="1334" y="6525"/>
                    <a:pt x="905" y="7120"/>
                  </a:cubicBezTo>
                  <a:cubicBezTo>
                    <a:pt x="369" y="7858"/>
                    <a:pt x="0" y="8751"/>
                    <a:pt x="60" y="9668"/>
                  </a:cubicBezTo>
                  <a:cubicBezTo>
                    <a:pt x="60" y="10204"/>
                    <a:pt x="310" y="10704"/>
                    <a:pt x="739" y="11049"/>
                  </a:cubicBezTo>
                  <a:cubicBezTo>
                    <a:pt x="1322" y="11514"/>
                    <a:pt x="2024" y="11835"/>
                    <a:pt x="2763" y="11966"/>
                  </a:cubicBezTo>
                  <a:cubicBezTo>
                    <a:pt x="3049" y="11996"/>
                    <a:pt x="3334" y="12009"/>
                    <a:pt x="3618" y="12009"/>
                  </a:cubicBezTo>
                  <a:cubicBezTo>
                    <a:pt x="4123" y="12009"/>
                    <a:pt x="4624" y="11967"/>
                    <a:pt x="5120" y="11906"/>
                  </a:cubicBezTo>
                  <a:cubicBezTo>
                    <a:pt x="5882" y="11835"/>
                    <a:pt x="6620" y="11633"/>
                    <a:pt x="7370" y="11454"/>
                  </a:cubicBezTo>
                  <a:cubicBezTo>
                    <a:pt x="8704" y="11097"/>
                    <a:pt x="10061" y="10811"/>
                    <a:pt x="11335" y="10287"/>
                  </a:cubicBezTo>
                  <a:cubicBezTo>
                    <a:pt x="12097" y="9978"/>
                    <a:pt x="12942" y="9823"/>
                    <a:pt x="13585" y="9311"/>
                  </a:cubicBezTo>
                  <a:cubicBezTo>
                    <a:pt x="13752" y="9168"/>
                    <a:pt x="13943" y="9025"/>
                    <a:pt x="13931" y="8799"/>
                  </a:cubicBezTo>
                  <a:cubicBezTo>
                    <a:pt x="13812" y="8573"/>
                    <a:pt x="13514" y="8632"/>
                    <a:pt x="13288" y="8597"/>
                  </a:cubicBezTo>
                  <a:cubicBezTo>
                    <a:pt x="13277" y="8598"/>
                    <a:pt x="13267" y="8599"/>
                    <a:pt x="13257" y="8599"/>
                  </a:cubicBezTo>
                  <a:cubicBezTo>
                    <a:pt x="13140" y="8599"/>
                    <a:pt x="13114" y="8470"/>
                    <a:pt x="13169" y="8382"/>
                  </a:cubicBezTo>
                  <a:cubicBezTo>
                    <a:pt x="13383" y="8299"/>
                    <a:pt x="13621" y="8263"/>
                    <a:pt x="13812" y="8132"/>
                  </a:cubicBezTo>
                  <a:cubicBezTo>
                    <a:pt x="13859" y="8025"/>
                    <a:pt x="13835" y="7882"/>
                    <a:pt x="13716" y="7835"/>
                  </a:cubicBezTo>
                  <a:cubicBezTo>
                    <a:pt x="13478" y="7727"/>
                    <a:pt x="13216" y="7739"/>
                    <a:pt x="12966" y="7727"/>
                  </a:cubicBezTo>
                  <a:cubicBezTo>
                    <a:pt x="12966" y="7668"/>
                    <a:pt x="12942" y="7608"/>
                    <a:pt x="12942" y="7549"/>
                  </a:cubicBezTo>
                  <a:cubicBezTo>
                    <a:pt x="13204" y="7442"/>
                    <a:pt x="13538" y="7370"/>
                    <a:pt x="13657" y="7108"/>
                  </a:cubicBezTo>
                  <a:cubicBezTo>
                    <a:pt x="13752" y="6894"/>
                    <a:pt x="13514" y="6751"/>
                    <a:pt x="13323" y="6751"/>
                  </a:cubicBezTo>
                  <a:cubicBezTo>
                    <a:pt x="13275" y="6748"/>
                    <a:pt x="13228" y="6747"/>
                    <a:pt x="13180" y="6747"/>
                  </a:cubicBezTo>
                  <a:cubicBezTo>
                    <a:pt x="12590" y="6747"/>
                    <a:pt x="12029" y="6943"/>
                    <a:pt x="11478" y="7108"/>
                  </a:cubicBezTo>
                  <a:cubicBezTo>
                    <a:pt x="9752" y="7668"/>
                    <a:pt x="8049" y="8394"/>
                    <a:pt x="6215" y="8632"/>
                  </a:cubicBezTo>
                  <a:cubicBezTo>
                    <a:pt x="5848" y="8681"/>
                    <a:pt x="5468" y="8716"/>
                    <a:pt x="5090" y="8716"/>
                  </a:cubicBezTo>
                  <a:cubicBezTo>
                    <a:pt x="4549" y="8716"/>
                    <a:pt x="4010" y="8645"/>
                    <a:pt x="3513" y="8442"/>
                  </a:cubicBezTo>
                  <a:cubicBezTo>
                    <a:pt x="3215" y="8323"/>
                    <a:pt x="2929" y="8085"/>
                    <a:pt x="2977" y="7763"/>
                  </a:cubicBezTo>
                  <a:cubicBezTo>
                    <a:pt x="3025" y="7763"/>
                    <a:pt x="3096" y="7739"/>
                    <a:pt x="3144" y="7739"/>
                  </a:cubicBezTo>
                  <a:cubicBezTo>
                    <a:pt x="3215" y="7942"/>
                    <a:pt x="3286" y="8132"/>
                    <a:pt x="3501" y="8204"/>
                  </a:cubicBezTo>
                  <a:cubicBezTo>
                    <a:pt x="4002" y="8446"/>
                    <a:pt x="4566" y="8512"/>
                    <a:pt x="5129" y="8512"/>
                  </a:cubicBezTo>
                  <a:cubicBezTo>
                    <a:pt x="5341" y="8512"/>
                    <a:pt x="5554" y="8502"/>
                    <a:pt x="5763" y="8489"/>
                  </a:cubicBezTo>
                  <a:cubicBezTo>
                    <a:pt x="6596" y="8418"/>
                    <a:pt x="7394" y="8239"/>
                    <a:pt x="8180" y="8001"/>
                  </a:cubicBezTo>
                  <a:cubicBezTo>
                    <a:pt x="8049" y="7787"/>
                    <a:pt x="7870" y="7608"/>
                    <a:pt x="7763" y="7406"/>
                  </a:cubicBezTo>
                  <a:cubicBezTo>
                    <a:pt x="7704" y="7263"/>
                    <a:pt x="7704" y="7073"/>
                    <a:pt x="7882" y="7013"/>
                  </a:cubicBezTo>
                  <a:cubicBezTo>
                    <a:pt x="8212" y="6859"/>
                    <a:pt x="8576" y="6820"/>
                    <a:pt x="8938" y="6820"/>
                  </a:cubicBezTo>
                  <a:cubicBezTo>
                    <a:pt x="8995" y="6820"/>
                    <a:pt x="9052" y="6821"/>
                    <a:pt x="9109" y="6822"/>
                  </a:cubicBezTo>
                  <a:cubicBezTo>
                    <a:pt x="9287" y="6834"/>
                    <a:pt x="9513" y="6834"/>
                    <a:pt x="9633" y="6989"/>
                  </a:cubicBezTo>
                  <a:cubicBezTo>
                    <a:pt x="9668" y="7251"/>
                    <a:pt x="9418" y="7442"/>
                    <a:pt x="9275" y="7644"/>
                  </a:cubicBezTo>
                  <a:cubicBezTo>
                    <a:pt x="10502" y="7251"/>
                    <a:pt x="11692" y="6703"/>
                    <a:pt x="13002" y="6549"/>
                  </a:cubicBezTo>
                  <a:cubicBezTo>
                    <a:pt x="13055" y="6539"/>
                    <a:pt x="13108" y="6535"/>
                    <a:pt x="13160" y="6535"/>
                  </a:cubicBezTo>
                  <a:cubicBezTo>
                    <a:pt x="13431" y="6535"/>
                    <a:pt x="13683" y="6646"/>
                    <a:pt x="13943" y="6656"/>
                  </a:cubicBezTo>
                  <a:cubicBezTo>
                    <a:pt x="14074" y="6668"/>
                    <a:pt x="14228" y="6644"/>
                    <a:pt x="14312" y="6763"/>
                  </a:cubicBezTo>
                  <a:cubicBezTo>
                    <a:pt x="14335" y="6930"/>
                    <a:pt x="14169" y="7001"/>
                    <a:pt x="14062" y="7084"/>
                  </a:cubicBezTo>
                  <a:cubicBezTo>
                    <a:pt x="13859" y="7227"/>
                    <a:pt x="13716" y="7418"/>
                    <a:pt x="13562" y="7584"/>
                  </a:cubicBezTo>
                  <a:cubicBezTo>
                    <a:pt x="13859" y="7656"/>
                    <a:pt x="14133" y="7680"/>
                    <a:pt x="14419" y="7787"/>
                  </a:cubicBezTo>
                  <a:cubicBezTo>
                    <a:pt x="14526" y="7823"/>
                    <a:pt x="14586" y="7965"/>
                    <a:pt x="14478" y="8061"/>
                  </a:cubicBezTo>
                  <a:cubicBezTo>
                    <a:pt x="14276" y="8239"/>
                    <a:pt x="13978" y="8299"/>
                    <a:pt x="13740" y="8430"/>
                  </a:cubicBezTo>
                  <a:cubicBezTo>
                    <a:pt x="13931" y="8477"/>
                    <a:pt x="14109" y="8597"/>
                    <a:pt x="14216" y="8751"/>
                  </a:cubicBezTo>
                  <a:cubicBezTo>
                    <a:pt x="14359" y="8811"/>
                    <a:pt x="14669" y="8799"/>
                    <a:pt x="14609" y="9037"/>
                  </a:cubicBezTo>
                  <a:cubicBezTo>
                    <a:pt x="14407" y="9228"/>
                    <a:pt x="14062" y="9192"/>
                    <a:pt x="13871" y="9394"/>
                  </a:cubicBezTo>
                  <a:cubicBezTo>
                    <a:pt x="13204" y="10025"/>
                    <a:pt x="12252" y="10180"/>
                    <a:pt x="11418" y="10525"/>
                  </a:cubicBezTo>
                  <a:cubicBezTo>
                    <a:pt x="9906" y="11121"/>
                    <a:pt x="8335" y="11430"/>
                    <a:pt x="6775" y="11835"/>
                  </a:cubicBezTo>
                  <a:cubicBezTo>
                    <a:pt x="5823" y="12085"/>
                    <a:pt x="4846" y="12180"/>
                    <a:pt x="3870" y="12240"/>
                  </a:cubicBezTo>
                  <a:cubicBezTo>
                    <a:pt x="5168" y="13133"/>
                    <a:pt x="6442" y="14038"/>
                    <a:pt x="7787" y="14871"/>
                  </a:cubicBezTo>
                  <a:cubicBezTo>
                    <a:pt x="7882" y="14847"/>
                    <a:pt x="7976" y="14837"/>
                    <a:pt x="8070" y="14837"/>
                  </a:cubicBezTo>
                  <a:cubicBezTo>
                    <a:pt x="8399" y="14837"/>
                    <a:pt x="8722" y="14965"/>
                    <a:pt x="9037" y="15085"/>
                  </a:cubicBezTo>
                  <a:cubicBezTo>
                    <a:pt x="9823" y="14800"/>
                    <a:pt x="10490" y="14288"/>
                    <a:pt x="11157" y="13811"/>
                  </a:cubicBezTo>
                  <a:cubicBezTo>
                    <a:pt x="12288" y="12907"/>
                    <a:pt x="13252" y="11811"/>
                    <a:pt x="14097" y="10644"/>
                  </a:cubicBezTo>
                  <a:cubicBezTo>
                    <a:pt x="14836" y="9585"/>
                    <a:pt x="15538" y="8489"/>
                    <a:pt x="16014" y="7287"/>
                  </a:cubicBezTo>
                  <a:cubicBezTo>
                    <a:pt x="16264" y="6668"/>
                    <a:pt x="16526" y="6037"/>
                    <a:pt x="16455" y="5382"/>
                  </a:cubicBezTo>
                  <a:cubicBezTo>
                    <a:pt x="16419" y="4525"/>
                    <a:pt x="16383" y="3667"/>
                    <a:pt x="16264" y="2822"/>
                  </a:cubicBezTo>
                  <a:cubicBezTo>
                    <a:pt x="16133" y="1893"/>
                    <a:pt x="16026" y="941"/>
                    <a:pt x="15979"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1" name="Google Shape;166;p28"/>
            <p:cNvSpPr/>
            <p:nvPr/>
          </p:nvSpPr>
          <p:spPr>
            <a:xfrm>
              <a:off x="1940400" y="3528720"/>
              <a:ext cx="1805040" cy="1074960"/>
            </a:xfrm>
            <a:custGeom>
              <a:avLst/>
              <a:gdLst>
                <a:gd name="textAreaLeft" fmla="*/ 0 w 1805040"/>
                <a:gd name="textAreaRight" fmla="*/ 1805400 w 1805040"/>
                <a:gd name="textAreaTop" fmla="*/ 0 h 1074960"/>
                <a:gd name="textAreaBottom" fmla="*/ 1075320 h 1074960"/>
              </a:gdLst>
              <a:ahLst/>
              <a:cxnLst/>
              <a:rect l="textAreaLeft" t="textAreaTop" r="textAreaRight" b="textAreaBottom"/>
              <a:pathLst>
                <a:path w="26064" h="15523">
                  <a:moveTo>
                    <a:pt x="24115" y="218"/>
                  </a:moveTo>
                  <a:cubicBezTo>
                    <a:pt x="24205" y="218"/>
                    <a:pt x="24296" y="231"/>
                    <a:pt x="24385" y="247"/>
                  </a:cubicBezTo>
                  <a:cubicBezTo>
                    <a:pt x="24587" y="318"/>
                    <a:pt x="24647" y="556"/>
                    <a:pt x="24563" y="735"/>
                  </a:cubicBezTo>
                  <a:cubicBezTo>
                    <a:pt x="24456" y="866"/>
                    <a:pt x="24301" y="937"/>
                    <a:pt x="24170" y="1033"/>
                  </a:cubicBezTo>
                  <a:cubicBezTo>
                    <a:pt x="24112" y="1060"/>
                    <a:pt x="24046" y="1073"/>
                    <a:pt x="23980" y="1073"/>
                  </a:cubicBezTo>
                  <a:cubicBezTo>
                    <a:pt x="23760" y="1073"/>
                    <a:pt x="23533" y="933"/>
                    <a:pt x="23551" y="723"/>
                  </a:cubicBezTo>
                  <a:cubicBezTo>
                    <a:pt x="23528" y="544"/>
                    <a:pt x="23647" y="390"/>
                    <a:pt x="23789" y="306"/>
                  </a:cubicBezTo>
                  <a:cubicBezTo>
                    <a:pt x="23890" y="239"/>
                    <a:pt x="24001" y="218"/>
                    <a:pt x="24115" y="218"/>
                  </a:cubicBezTo>
                  <a:close/>
                  <a:moveTo>
                    <a:pt x="24920" y="1204"/>
                  </a:moveTo>
                  <a:cubicBezTo>
                    <a:pt x="25189" y="1204"/>
                    <a:pt x="25477" y="1390"/>
                    <a:pt x="25456" y="1652"/>
                  </a:cubicBezTo>
                  <a:cubicBezTo>
                    <a:pt x="25442" y="1941"/>
                    <a:pt x="25128" y="2121"/>
                    <a:pt x="24831" y="2121"/>
                  </a:cubicBezTo>
                  <a:cubicBezTo>
                    <a:pt x="24639" y="2121"/>
                    <a:pt x="24454" y="2046"/>
                    <a:pt x="24361" y="1878"/>
                  </a:cubicBezTo>
                  <a:cubicBezTo>
                    <a:pt x="24242" y="1616"/>
                    <a:pt x="24504" y="1294"/>
                    <a:pt x="24778" y="1223"/>
                  </a:cubicBezTo>
                  <a:cubicBezTo>
                    <a:pt x="24823" y="1210"/>
                    <a:pt x="24871" y="1204"/>
                    <a:pt x="24920" y="1204"/>
                  </a:cubicBezTo>
                  <a:close/>
                  <a:moveTo>
                    <a:pt x="24323" y="2429"/>
                  </a:moveTo>
                  <a:cubicBezTo>
                    <a:pt x="24525" y="2429"/>
                    <a:pt x="24732" y="2537"/>
                    <a:pt x="24825" y="2723"/>
                  </a:cubicBezTo>
                  <a:cubicBezTo>
                    <a:pt x="24932" y="2878"/>
                    <a:pt x="24825" y="3069"/>
                    <a:pt x="24813" y="3235"/>
                  </a:cubicBezTo>
                  <a:cubicBezTo>
                    <a:pt x="24685" y="3316"/>
                    <a:pt x="24532" y="3357"/>
                    <a:pt x="24382" y="3357"/>
                  </a:cubicBezTo>
                  <a:cubicBezTo>
                    <a:pt x="24197" y="3357"/>
                    <a:pt x="24016" y="3295"/>
                    <a:pt x="23885" y="3164"/>
                  </a:cubicBezTo>
                  <a:cubicBezTo>
                    <a:pt x="23682" y="2938"/>
                    <a:pt x="23849" y="2604"/>
                    <a:pt x="24087" y="2485"/>
                  </a:cubicBezTo>
                  <a:cubicBezTo>
                    <a:pt x="24160" y="2447"/>
                    <a:pt x="24241" y="2429"/>
                    <a:pt x="24323" y="2429"/>
                  </a:cubicBezTo>
                  <a:close/>
                  <a:moveTo>
                    <a:pt x="22768" y="734"/>
                  </a:moveTo>
                  <a:cubicBezTo>
                    <a:pt x="22940" y="734"/>
                    <a:pt x="23110" y="788"/>
                    <a:pt x="23218" y="925"/>
                  </a:cubicBezTo>
                  <a:cubicBezTo>
                    <a:pt x="23373" y="1104"/>
                    <a:pt x="23289" y="1342"/>
                    <a:pt x="23349" y="1533"/>
                  </a:cubicBezTo>
                  <a:cubicBezTo>
                    <a:pt x="23408" y="1830"/>
                    <a:pt x="23789" y="1926"/>
                    <a:pt x="23885" y="2211"/>
                  </a:cubicBezTo>
                  <a:cubicBezTo>
                    <a:pt x="23992" y="2402"/>
                    <a:pt x="23873" y="2604"/>
                    <a:pt x="23789" y="2783"/>
                  </a:cubicBezTo>
                  <a:cubicBezTo>
                    <a:pt x="23635" y="3057"/>
                    <a:pt x="23408" y="3366"/>
                    <a:pt x="23051" y="3378"/>
                  </a:cubicBezTo>
                  <a:cubicBezTo>
                    <a:pt x="23032" y="3381"/>
                    <a:pt x="23014" y="3383"/>
                    <a:pt x="22995" y="3383"/>
                  </a:cubicBezTo>
                  <a:cubicBezTo>
                    <a:pt x="22807" y="3383"/>
                    <a:pt x="22656" y="3226"/>
                    <a:pt x="22504" y="3128"/>
                  </a:cubicBezTo>
                  <a:cubicBezTo>
                    <a:pt x="22254" y="2949"/>
                    <a:pt x="21968" y="2759"/>
                    <a:pt x="21849" y="2473"/>
                  </a:cubicBezTo>
                  <a:cubicBezTo>
                    <a:pt x="21730" y="2211"/>
                    <a:pt x="21730" y="1926"/>
                    <a:pt x="21742" y="1652"/>
                  </a:cubicBezTo>
                  <a:cubicBezTo>
                    <a:pt x="21765" y="1271"/>
                    <a:pt x="22063" y="925"/>
                    <a:pt x="22444" y="794"/>
                  </a:cubicBezTo>
                  <a:cubicBezTo>
                    <a:pt x="22542" y="757"/>
                    <a:pt x="22656" y="734"/>
                    <a:pt x="22768" y="734"/>
                  </a:cubicBezTo>
                  <a:close/>
                  <a:moveTo>
                    <a:pt x="3632" y="10688"/>
                  </a:moveTo>
                  <a:cubicBezTo>
                    <a:pt x="3704" y="11022"/>
                    <a:pt x="3763" y="11343"/>
                    <a:pt x="3775" y="11677"/>
                  </a:cubicBezTo>
                  <a:lnTo>
                    <a:pt x="3561" y="11677"/>
                  </a:lnTo>
                  <a:cubicBezTo>
                    <a:pt x="3549" y="11343"/>
                    <a:pt x="3466" y="11034"/>
                    <a:pt x="3442" y="10700"/>
                  </a:cubicBezTo>
                  <a:cubicBezTo>
                    <a:pt x="3489" y="10700"/>
                    <a:pt x="3585" y="10688"/>
                    <a:pt x="3632" y="10688"/>
                  </a:cubicBezTo>
                  <a:close/>
                  <a:moveTo>
                    <a:pt x="15372" y="11343"/>
                  </a:moveTo>
                  <a:lnTo>
                    <a:pt x="15372" y="11748"/>
                  </a:lnTo>
                  <a:cubicBezTo>
                    <a:pt x="15300" y="11748"/>
                    <a:pt x="15229" y="11736"/>
                    <a:pt x="15157" y="11736"/>
                  </a:cubicBezTo>
                  <a:lnTo>
                    <a:pt x="15157" y="11379"/>
                  </a:lnTo>
                  <a:cubicBezTo>
                    <a:pt x="15229" y="11355"/>
                    <a:pt x="15300" y="11355"/>
                    <a:pt x="15372" y="11343"/>
                  </a:cubicBezTo>
                  <a:close/>
                  <a:moveTo>
                    <a:pt x="3085" y="10903"/>
                  </a:moveTo>
                  <a:cubicBezTo>
                    <a:pt x="3144" y="11224"/>
                    <a:pt x="3215" y="11570"/>
                    <a:pt x="3227" y="11891"/>
                  </a:cubicBezTo>
                  <a:cubicBezTo>
                    <a:pt x="3168" y="11867"/>
                    <a:pt x="3061" y="11820"/>
                    <a:pt x="3025" y="11796"/>
                  </a:cubicBezTo>
                  <a:cubicBezTo>
                    <a:pt x="2930" y="11510"/>
                    <a:pt x="2906" y="11212"/>
                    <a:pt x="2894" y="10915"/>
                  </a:cubicBezTo>
                  <a:cubicBezTo>
                    <a:pt x="2930" y="10915"/>
                    <a:pt x="3025" y="10915"/>
                    <a:pt x="3085" y="10903"/>
                  </a:cubicBezTo>
                  <a:close/>
                  <a:moveTo>
                    <a:pt x="13669" y="11510"/>
                  </a:moveTo>
                  <a:cubicBezTo>
                    <a:pt x="13741" y="11510"/>
                    <a:pt x="13812" y="11510"/>
                    <a:pt x="13883" y="11522"/>
                  </a:cubicBezTo>
                  <a:cubicBezTo>
                    <a:pt x="13895" y="11653"/>
                    <a:pt x="13919" y="11808"/>
                    <a:pt x="13919" y="11951"/>
                  </a:cubicBezTo>
                  <a:lnTo>
                    <a:pt x="13705" y="11951"/>
                  </a:lnTo>
                  <a:lnTo>
                    <a:pt x="13669" y="11510"/>
                  </a:lnTo>
                  <a:close/>
                  <a:moveTo>
                    <a:pt x="14431" y="10760"/>
                  </a:moveTo>
                  <a:cubicBezTo>
                    <a:pt x="14634" y="11236"/>
                    <a:pt x="14693" y="11748"/>
                    <a:pt x="14717" y="12248"/>
                  </a:cubicBezTo>
                  <a:lnTo>
                    <a:pt x="14526" y="12248"/>
                  </a:lnTo>
                  <a:cubicBezTo>
                    <a:pt x="14467" y="11760"/>
                    <a:pt x="14348" y="11272"/>
                    <a:pt x="14264" y="10784"/>
                  </a:cubicBezTo>
                  <a:cubicBezTo>
                    <a:pt x="14300" y="10784"/>
                    <a:pt x="14395" y="10784"/>
                    <a:pt x="14431" y="10760"/>
                  </a:cubicBezTo>
                  <a:close/>
                  <a:moveTo>
                    <a:pt x="24687" y="1"/>
                  </a:moveTo>
                  <a:cubicBezTo>
                    <a:pt x="24401" y="1"/>
                    <a:pt x="24109" y="79"/>
                    <a:pt x="23825" y="140"/>
                  </a:cubicBezTo>
                  <a:cubicBezTo>
                    <a:pt x="22313" y="485"/>
                    <a:pt x="20872" y="1080"/>
                    <a:pt x="19372" y="1592"/>
                  </a:cubicBezTo>
                  <a:cubicBezTo>
                    <a:pt x="18467" y="1973"/>
                    <a:pt x="17527" y="2295"/>
                    <a:pt x="16622" y="2664"/>
                  </a:cubicBezTo>
                  <a:cubicBezTo>
                    <a:pt x="16539" y="3235"/>
                    <a:pt x="16372" y="3795"/>
                    <a:pt x="16134" y="4331"/>
                  </a:cubicBezTo>
                  <a:cubicBezTo>
                    <a:pt x="15562" y="5783"/>
                    <a:pt x="14705" y="7093"/>
                    <a:pt x="13764" y="8343"/>
                  </a:cubicBezTo>
                  <a:cubicBezTo>
                    <a:pt x="12526" y="9926"/>
                    <a:pt x="11014" y="11415"/>
                    <a:pt x="9097" y="12284"/>
                  </a:cubicBezTo>
                  <a:cubicBezTo>
                    <a:pt x="9359" y="12522"/>
                    <a:pt x="9692" y="12784"/>
                    <a:pt x="9692" y="13165"/>
                  </a:cubicBezTo>
                  <a:cubicBezTo>
                    <a:pt x="9788" y="13844"/>
                    <a:pt x="9192" y="14546"/>
                    <a:pt x="8454" y="14594"/>
                  </a:cubicBezTo>
                  <a:cubicBezTo>
                    <a:pt x="8434" y="14595"/>
                    <a:pt x="8415" y="14595"/>
                    <a:pt x="8395" y="14595"/>
                  </a:cubicBezTo>
                  <a:cubicBezTo>
                    <a:pt x="7985" y="14595"/>
                    <a:pt x="7574" y="14365"/>
                    <a:pt x="7347" y="14058"/>
                  </a:cubicBezTo>
                  <a:cubicBezTo>
                    <a:pt x="7049" y="13677"/>
                    <a:pt x="6883" y="13189"/>
                    <a:pt x="7014" y="12724"/>
                  </a:cubicBezTo>
                  <a:cubicBezTo>
                    <a:pt x="7073" y="12463"/>
                    <a:pt x="7264" y="12248"/>
                    <a:pt x="7442" y="12034"/>
                  </a:cubicBezTo>
                  <a:cubicBezTo>
                    <a:pt x="6061" y="11141"/>
                    <a:pt x="4716" y="10200"/>
                    <a:pt x="3382" y="9272"/>
                  </a:cubicBezTo>
                  <a:cubicBezTo>
                    <a:pt x="3340" y="9273"/>
                    <a:pt x="3298" y="9274"/>
                    <a:pt x="3256" y="9274"/>
                  </a:cubicBezTo>
                  <a:cubicBezTo>
                    <a:pt x="2633" y="9274"/>
                    <a:pt x="2023" y="9111"/>
                    <a:pt x="1465" y="8855"/>
                  </a:cubicBezTo>
                  <a:cubicBezTo>
                    <a:pt x="1025" y="10212"/>
                    <a:pt x="775" y="11629"/>
                    <a:pt x="477" y="13022"/>
                  </a:cubicBezTo>
                  <a:cubicBezTo>
                    <a:pt x="358" y="13725"/>
                    <a:pt x="179" y="14415"/>
                    <a:pt x="167" y="15130"/>
                  </a:cubicBezTo>
                  <a:cubicBezTo>
                    <a:pt x="132" y="15141"/>
                    <a:pt x="48" y="15165"/>
                    <a:pt x="1" y="15189"/>
                  </a:cubicBezTo>
                  <a:cubicBezTo>
                    <a:pt x="525" y="15308"/>
                    <a:pt x="1084" y="15320"/>
                    <a:pt x="1620" y="15380"/>
                  </a:cubicBezTo>
                  <a:cubicBezTo>
                    <a:pt x="2704" y="15511"/>
                    <a:pt x="3799" y="15511"/>
                    <a:pt x="4882" y="15522"/>
                  </a:cubicBezTo>
                  <a:cubicBezTo>
                    <a:pt x="6204" y="15499"/>
                    <a:pt x="7526" y="15368"/>
                    <a:pt x="8859" y="15308"/>
                  </a:cubicBezTo>
                  <a:cubicBezTo>
                    <a:pt x="10728" y="15201"/>
                    <a:pt x="12586" y="14868"/>
                    <a:pt x="14467" y="14653"/>
                  </a:cubicBezTo>
                  <a:cubicBezTo>
                    <a:pt x="15765" y="14475"/>
                    <a:pt x="17062" y="14368"/>
                    <a:pt x="18372" y="14320"/>
                  </a:cubicBezTo>
                  <a:cubicBezTo>
                    <a:pt x="18610" y="14320"/>
                    <a:pt x="18860" y="14320"/>
                    <a:pt x="19087" y="14213"/>
                  </a:cubicBezTo>
                  <a:lnTo>
                    <a:pt x="18908" y="14213"/>
                  </a:lnTo>
                  <a:cubicBezTo>
                    <a:pt x="18586" y="12963"/>
                    <a:pt x="18336" y="11689"/>
                    <a:pt x="17967" y="10450"/>
                  </a:cubicBezTo>
                  <a:cubicBezTo>
                    <a:pt x="17491" y="8938"/>
                    <a:pt x="17062" y="7402"/>
                    <a:pt x="16848" y="5843"/>
                  </a:cubicBezTo>
                  <a:cubicBezTo>
                    <a:pt x="19110" y="5045"/>
                    <a:pt x="21420" y="4331"/>
                    <a:pt x="23730" y="3640"/>
                  </a:cubicBezTo>
                  <a:cubicBezTo>
                    <a:pt x="24337" y="3461"/>
                    <a:pt x="24980" y="3295"/>
                    <a:pt x="25528" y="2961"/>
                  </a:cubicBezTo>
                  <a:cubicBezTo>
                    <a:pt x="25659" y="2878"/>
                    <a:pt x="25885" y="2747"/>
                    <a:pt x="25790" y="2545"/>
                  </a:cubicBezTo>
                  <a:cubicBezTo>
                    <a:pt x="25667" y="2491"/>
                    <a:pt x="25536" y="2479"/>
                    <a:pt x="25401" y="2479"/>
                  </a:cubicBezTo>
                  <a:cubicBezTo>
                    <a:pt x="25275" y="2479"/>
                    <a:pt x="25148" y="2490"/>
                    <a:pt x="25022" y="2490"/>
                  </a:cubicBezTo>
                  <a:cubicBezTo>
                    <a:pt x="24980" y="2490"/>
                    <a:pt x="24938" y="2488"/>
                    <a:pt x="24897" y="2485"/>
                  </a:cubicBezTo>
                  <a:cubicBezTo>
                    <a:pt x="25063" y="2164"/>
                    <a:pt x="25540" y="2176"/>
                    <a:pt x="25766" y="1878"/>
                  </a:cubicBezTo>
                  <a:cubicBezTo>
                    <a:pt x="26064" y="1640"/>
                    <a:pt x="25778" y="1235"/>
                    <a:pt x="25468" y="1199"/>
                  </a:cubicBezTo>
                  <a:cubicBezTo>
                    <a:pt x="25399" y="1191"/>
                    <a:pt x="25329" y="1187"/>
                    <a:pt x="25258" y="1187"/>
                  </a:cubicBezTo>
                  <a:cubicBezTo>
                    <a:pt x="25090" y="1187"/>
                    <a:pt x="24919" y="1205"/>
                    <a:pt x="24751" y="1205"/>
                  </a:cubicBezTo>
                  <a:cubicBezTo>
                    <a:pt x="24700" y="1205"/>
                    <a:pt x="24649" y="1203"/>
                    <a:pt x="24599" y="1199"/>
                  </a:cubicBezTo>
                  <a:lnTo>
                    <a:pt x="24575" y="1080"/>
                  </a:lnTo>
                  <a:cubicBezTo>
                    <a:pt x="24754" y="913"/>
                    <a:pt x="24992" y="806"/>
                    <a:pt x="25159" y="628"/>
                  </a:cubicBezTo>
                  <a:cubicBezTo>
                    <a:pt x="25302" y="390"/>
                    <a:pt x="25135" y="32"/>
                    <a:pt x="24837" y="9"/>
                  </a:cubicBezTo>
                  <a:cubicBezTo>
                    <a:pt x="24787" y="3"/>
                    <a:pt x="24737" y="1"/>
                    <a:pt x="24687"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 name="Google Shape;167;p28"/>
            <p:cNvSpPr/>
            <p:nvPr/>
          </p:nvSpPr>
          <p:spPr>
            <a:xfrm>
              <a:off x="3741840" y="3703320"/>
              <a:ext cx="15480" cy="11160"/>
            </a:xfrm>
            <a:custGeom>
              <a:avLst/>
              <a:gdLst>
                <a:gd name="textAreaLeft" fmla="*/ 0 w 15480"/>
                <a:gd name="textAreaRight" fmla="*/ 15840 w 15480"/>
                <a:gd name="textAreaTop" fmla="*/ 0 h 11160"/>
                <a:gd name="textAreaBottom" fmla="*/ 11520 h 11160"/>
              </a:gdLst>
              <a:ahLst/>
              <a:cxnLst/>
              <a:rect l="textAreaLeft" t="textAreaTop" r="textAreaRight" b="textAreaBottom"/>
              <a:pathLst>
                <a:path w="227" h="168">
                  <a:moveTo>
                    <a:pt x="131" y="1"/>
                  </a:moveTo>
                  <a:cubicBezTo>
                    <a:pt x="70" y="1"/>
                    <a:pt x="0" y="35"/>
                    <a:pt x="0" y="88"/>
                  </a:cubicBezTo>
                  <a:cubicBezTo>
                    <a:pt x="6" y="143"/>
                    <a:pt x="54" y="168"/>
                    <a:pt x="105" y="168"/>
                  </a:cubicBezTo>
                  <a:cubicBezTo>
                    <a:pt x="164" y="168"/>
                    <a:pt x="226" y="134"/>
                    <a:pt x="226" y="76"/>
                  </a:cubicBezTo>
                  <a:cubicBezTo>
                    <a:pt x="226" y="23"/>
                    <a:pt x="181" y="1"/>
                    <a:pt x="131"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5760" bIns="5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 name="Google Shape;168;p28"/>
            <p:cNvSpPr/>
            <p:nvPr/>
          </p:nvSpPr>
          <p:spPr>
            <a:xfrm>
              <a:off x="3586680" y="3558960"/>
              <a:ext cx="44280" cy="28800"/>
            </a:xfrm>
            <a:custGeom>
              <a:avLst/>
              <a:gdLst>
                <a:gd name="textAreaLeft" fmla="*/ 0 w 44280"/>
                <a:gd name="textAreaRight" fmla="*/ 44640 w 44280"/>
                <a:gd name="textAreaTop" fmla="*/ 0 h 28800"/>
                <a:gd name="textAreaBottom" fmla="*/ 29160 h 28800"/>
              </a:gdLst>
              <a:ahLst/>
              <a:cxnLst/>
              <a:rect l="textAreaLeft" t="textAreaTop" r="textAreaRight" b="textAreaBottom"/>
              <a:pathLst>
                <a:path w="644" h="419">
                  <a:moveTo>
                    <a:pt x="354" y="1"/>
                  </a:moveTo>
                  <a:cubicBezTo>
                    <a:pt x="282" y="1"/>
                    <a:pt x="210" y="11"/>
                    <a:pt x="144" y="50"/>
                  </a:cubicBezTo>
                  <a:cubicBezTo>
                    <a:pt x="1" y="121"/>
                    <a:pt x="24" y="264"/>
                    <a:pt x="1" y="419"/>
                  </a:cubicBezTo>
                  <a:cubicBezTo>
                    <a:pt x="263" y="419"/>
                    <a:pt x="644" y="324"/>
                    <a:pt x="596" y="14"/>
                  </a:cubicBezTo>
                  <a:cubicBezTo>
                    <a:pt x="520" y="14"/>
                    <a:pt x="437" y="1"/>
                    <a:pt x="354"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4" name="Google Shape;169;p28"/>
            <p:cNvSpPr/>
            <p:nvPr/>
          </p:nvSpPr>
          <p:spPr>
            <a:xfrm>
              <a:off x="3456360" y="3594240"/>
              <a:ext cx="126000" cy="154080"/>
            </a:xfrm>
            <a:custGeom>
              <a:avLst/>
              <a:gdLst>
                <a:gd name="textAreaLeft" fmla="*/ 0 w 126000"/>
                <a:gd name="textAreaRight" fmla="*/ 126360 w 126000"/>
                <a:gd name="textAreaTop" fmla="*/ 0 h 154080"/>
                <a:gd name="textAreaBottom" fmla="*/ 154440 h 154080"/>
              </a:gdLst>
              <a:ahLst/>
              <a:cxnLst/>
              <a:rect l="textAreaLeft" t="textAreaTop" r="textAreaRight" b="textAreaBottom"/>
              <a:pathLst>
                <a:path w="1823" h="2230">
                  <a:moveTo>
                    <a:pt x="857" y="0"/>
                  </a:moveTo>
                  <a:cubicBezTo>
                    <a:pt x="659" y="0"/>
                    <a:pt x="463" y="77"/>
                    <a:pt x="322" y="218"/>
                  </a:cubicBezTo>
                  <a:cubicBezTo>
                    <a:pt x="0" y="527"/>
                    <a:pt x="12" y="1039"/>
                    <a:pt x="179" y="1420"/>
                  </a:cubicBezTo>
                  <a:cubicBezTo>
                    <a:pt x="370" y="1837"/>
                    <a:pt x="846" y="2039"/>
                    <a:pt x="1263" y="2230"/>
                  </a:cubicBezTo>
                  <a:cubicBezTo>
                    <a:pt x="1560" y="2015"/>
                    <a:pt x="1786" y="1706"/>
                    <a:pt x="1822" y="1361"/>
                  </a:cubicBezTo>
                  <a:cubicBezTo>
                    <a:pt x="1739" y="1110"/>
                    <a:pt x="1441" y="1027"/>
                    <a:pt x="1322" y="789"/>
                  </a:cubicBezTo>
                  <a:cubicBezTo>
                    <a:pt x="1203" y="563"/>
                    <a:pt x="1215" y="325"/>
                    <a:pt x="1203" y="87"/>
                  </a:cubicBezTo>
                  <a:cubicBezTo>
                    <a:pt x="1095" y="28"/>
                    <a:pt x="976" y="0"/>
                    <a:pt x="857"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5" name="Google Shape;170;p28"/>
            <p:cNvSpPr/>
            <p:nvPr/>
          </p:nvSpPr>
          <p:spPr>
            <a:xfrm>
              <a:off x="3635640" y="3627000"/>
              <a:ext cx="50040" cy="33120"/>
            </a:xfrm>
            <a:custGeom>
              <a:avLst/>
              <a:gdLst>
                <a:gd name="textAreaLeft" fmla="*/ 0 w 50040"/>
                <a:gd name="textAreaRight" fmla="*/ 50400 w 50040"/>
                <a:gd name="textAreaTop" fmla="*/ 0 h 33120"/>
                <a:gd name="textAreaBottom" fmla="*/ 33480 h 33120"/>
              </a:gdLst>
              <a:ahLst/>
              <a:cxnLst/>
              <a:rect l="textAreaLeft" t="textAreaTop" r="textAreaRight" b="textAreaBottom"/>
              <a:pathLst>
                <a:path w="727" h="485">
                  <a:moveTo>
                    <a:pt x="411" y="0"/>
                  </a:moveTo>
                  <a:cubicBezTo>
                    <a:pt x="355" y="0"/>
                    <a:pt x="300" y="14"/>
                    <a:pt x="250" y="56"/>
                  </a:cubicBezTo>
                  <a:cubicBezTo>
                    <a:pt x="107" y="151"/>
                    <a:pt x="0" y="413"/>
                    <a:pt x="214" y="473"/>
                  </a:cubicBezTo>
                  <a:cubicBezTo>
                    <a:pt x="247" y="481"/>
                    <a:pt x="279" y="485"/>
                    <a:pt x="311" y="485"/>
                  </a:cubicBezTo>
                  <a:cubicBezTo>
                    <a:pt x="465" y="485"/>
                    <a:pt x="608" y="399"/>
                    <a:pt x="726" y="330"/>
                  </a:cubicBezTo>
                  <a:lnTo>
                    <a:pt x="726" y="56"/>
                  </a:lnTo>
                  <a:cubicBezTo>
                    <a:pt x="626" y="48"/>
                    <a:pt x="515" y="0"/>
                    <a:pt x="41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6" name="Google Shape;171;p28"/>
            <p:cNvSpPr/>
            <p:nvPr/>
          </p:nvSpPr>
          <p:spPr>
            <a:xfrm>
              <a:off x="3603240" y="3711600"/>
              <a:ext cx="51480" cy="34560"/>
            </a:xfrm>
            <a:custGeom>
              <a:avLst/>
              <a:gdLst>
                <a:gd name="textAreaLeft" fmla="*/ 0 w 51480"/>
                <a:gd name="textAreaRight" fmla="*/ 51840 w 51480"/>
                <a:gd name="textAreaTop" fmla="*/ 0 h 34560"/>
                <a:gd name="textAreaBottom" fmla="*/ 34920 h 34560"/>
              </a:gdLst>
              <a:ahLst/>
              <a:cxnLst/>
              <a:rect l="textAreaLeft" t="textAreaTop" r="textAreaRight" b="textAreaBottom"/>
              <a:pathLst>
                <a:path w="750" h="503">
                  <a:moveTo>
                    <a:pt x="323" y="0"/>
                  </a:moveTo>
                  <a:cubicBezTo>
                    <a:pt x="262" y="0"/>
                    <a:pt x="202" y="18"/>
                    <a:pt x="156" y="59"/>
                  </a:cubicBezTo>
                  <a:cubicBezTo>
                    <a:pt x="37" y="119"/>
                    <a:pt x="1" y="238"/>
                    <a:pt x="25" y="357"/>
                  </a:cubicBezTo>
                  <a:cubicBezTo>
                    <a:pt x="109" y="434"/>
                    <a:pt x="246" y="503"/>
                    <a:pt x="369" y="503"/>
                  </a:cubicBezTo>
                  <a:cubicBezTo>
                    <a:pt x="456" y="503"/>
                    <a:pt x="535" y="469"/>
                    <a:pt x="584" y="381"/>
                  </a:cubicBezTo>
                  <a:cubicBezTo>
                    <a:pt x="749" y="198"/>
                    <a:pt x="526" y="0"/>
                    <a:pt x="323"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17280" bIns="17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 name="Google Shape;172;p28"/>
            <p:cNvSpPr/>
            <p:nvPr/>
          </p:nvSpPr>
          <p:spPr>
            <a:xfrm>
              <a:off x="2432160" y="4365360"/>
              <a:ext cx="184320" cy="158760"/>
            </a:xfrm>
            <a:custGeom>
              <a:avLst/>
              <a:gdLst>
                <a:gd name="textAreaLeft" fmla="*/ 0 w 184320"/>
                <a:gd name="textAreaRight" fmla="*/ 184680 w 184320"/>
                <a:gd name="textAreaTop" fmla="*/ 0 h 158760"/>
                <a:gd name="textAreaBottom" fmla="*/ 159120 h 158760"/>
              </a:gdLst>
              <a:ahLst/>
              <a:cxnLst/>
              <a:rect l="textAreaLeft" t="textAreaTop" r="textAreaRight" b="textAreaBottom"/>
              <a:pathLst>
                <a:path w="2666" h="2298">
                  <a:moveTo>
                    <a:pt x="989" y="0"/>
                  </a:moveTo>
                  <a:cubicBezTo>
                    <a:pt x="866" y="0"/>
                    <a:pt x="743" y="26"/>
                    <a:pt x="632" y="79"/>
                  </a:cubicBezTo>
                  <a:cubicBezTo>
                    <a:pt x="180" y="341"/>
                    <a:pt x="1" y="924"/>
                    <a:pt x="203" y="1365"/>
                  </a:cubicBezTo>
                  <a:cubicBezTo>
                    <a:pt x="346" y="1805"/>
                    <a:pt x="715" y="2258"/>
                    <a:pt x="1239" y="2294"/>
                  </a:cubicBezTo>
                  <a:cubicBezTo>
                    <a:pt x="1269" y="2296"/>
                    <a:pt x="1298" y="2297"/>
                    <a:pt x="1327" y="2297"/>
                  </a:cubicBezTo>
                  <a:cubicBezTo>
                    <a:pt x="2073" y="2297"/>
                    <a:pt x="2666" y="1436"/>
                    <a:pt x="2311" y="805"/>
                  </a:cubicBezTo>
                  <a:cubicBezTo>
                    <a:pt x="2168" y="496"/>
                    <a:pt x="1811" y="400"/>
                    <a:pt x="1549" y="198"/>
                  </a:cubicBezTo>
                  <a:cubicBezTo>
                    <a:pt x="1400" y="71"/>
                    <a:pt x="1194" y="0"/>
                    <a:pt x="989"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79560" bIns="79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8" name="Google Shape;173;p28"/>
            <p:cNvSpPr/>
            <p:nvPr/>
          </p:nvSpPr>
          <p:spPr>
            <a:xfrm>
              <a:off x="1912320" y="3286800"/>
              <a:ext cx="1885320" cy="1297440"/>
            </a:xfrm>
            <a:custGeom>
              <a:avLst/>
              <a:gdLst>
                <a:gd name="textAreaLeft" fmla="*/ 0 w 1885320"/>
                <a:gd name="textAreaRight" fmla="*/ 1885680 w 1885320"/>
                <a:gd name="textAreaTop" fmla="*/ 0 h 1297440"/>
                <a:gd name="textAreaBottom" fmla="*/ 1297800 h 1297440"/>
              </a:gdLst>
              <a:ahLst/>
              <a:cxnLst/>
              <a:rect l="textAreaLeft" t="textAreaTop" r="textAreaRight" b="textAreaBottom"/>
              <a:pathLst>
                <a:path w="27219" h="18734">
                  <a:moveTo>
                    <a:pt x="25873" y="3696"/>
                  </a:moveTo>
                  <a:cubicBezTo>
                    <a:pt x="25897" y="3696"/>
                    <a:pt x="25909" y="3696"/>
                    <a:pt x="25945" y="3708"/>
                  </a:cubicBezTo>
                  <a:cubicBezTo>
                    <a:pt x="25909" y="3720"/>
                    <a:pt x="25897" y="3744"/>
                    <a:pt x="25873" y="3744"/>
                  </a:cubicBezTo>
                  <a:lnTo>
                    <a:pt x="25873" y="3696"/>
                  </a:lnTo>
                  <a:close/>
                  <a:moveTo>
                    <a:pt x="25278" y="4978"/>
                  </a:moveTo>
                  <a:cubicBezTo>
                    <a:pt x="25304" y="4978"/>
                    <a:pt x="25332" y="4984"/>
                    <a:pt x="25361" y="4994"/>
                  </a:cubicBezTo>
                  <a:cubicBezTo>
                    <a:pt x="25421" y="5006"/>
                    <a:pt x="25480" y="5018"/>
                    <a:pt x="25564" y="5030"/>
                  </a:cubicBezTo>
                  <a:lnTo>
                    <a:pt x="25564" y="5232"/>
                  </a:lnTo>
                  <a:cubicBezTo>
                    <a:pt x="25504" y="5256"/>
                    <a:pt x="25421" y="5303"/>
                    <a:pt x="25361" y="5327"/>
                  </a:cubicBezTo>
                  <a:cubicBezTo>
                    <a:pt x="25308" y="5354"/>
                    <a:pt x="25247" y="5367"/>
                    <a:pt x="25185" y="5367"/>
                  </a:cubicBezTo>
                  <a:cubicBezTo>
                    <a:pt x="25165" y="5367"/>
                    <a:pt x="25144" y="5366"/>
                    <a:pt x="25123" y="5363"/>
                  </a:cubicBezTo>
                  <a:cubicBezTo>
                    <a:pt x="25099" y="5363"/>
                    <a:pt x="25087" y="5351"/>
                    <a:pt x="25064" y="5327"/>
                  </a:cubicBezTo>
                  <a:cubicBezTo>
                    <a:pt x="25064" y="5327"/>
                    <a:pt x="25064" y="5315"/>
                    <a:pt x="25052" y="5315"/>
                  </a:cubicBezTo>
                  <a:lnTo>
                    <a:pt x="25052" y="5303"/>
                  </a:lnTo>
                  <a:lnTo>
                    <a:pt x="25052" y="5280"/>
                  </a:lnTo>
                  <a:lnTo>
                    <a:pt x="25052" y="5268"/>
                  </a:lnTo>
                  <a:lnTo>
                    <a:pt x="25052" y="5256"/>
                  </a:lnTo>
                  <a:lnTo>
                    <a:pt x="25052" y="5244"/>
                  </a:lnTo>
                  <a:lnTo>
                    <a:pt x="25052" y="5220"/>
                  </a:lnTo>
                  <a:cubicBezTo>
                    <a:pt x="25052" y="5208"/>
                    <a:pt x="25052" y="5196"/>
                    <a:pt x="25064" y="5196"/>
                  </a:cubicBezTo>
                  <a:cubicBezTo>
                    <a:pt x="25064" y="5184"/>
                    <a:pt x="25064" y="5184"/>
                    <a:pt x="25087" y="5161"/>
                  </a:cubicBezTo>
                  <a:cubicBezTo>
                    <a:pt x="25064" y="5089"/>
                    <a:pt x="25111" y="5053"/>
                    <a:pt x="25171" y="5018"/>
                  </a:cubicBezTo>
                  <a:cubicBezTo>
                    <a:pt x="25206" y="4990"/>
                    <a:pt x="25241" y="4978"/>
                    <a:pt x="25278" y="4978"/>
                  </a:cubicBezTo>
                  <a:close/>
                  <a:moveTo>
                    <a:pt x="26480" y="6077"/>
                  </a:moveTo>
                  <a:lnTo>
                    <a:pt x="26480" y="6077"/>
                  </a:lnTo>
                  <a:cubicBezTo>
                    <a:pt x="26475" y="6083"/>
                    <a:pt x="26475" y="6086"/>
                    <a:pt x="26476" y="6086"/>
                  </a:cubicBezTo>
                  <a:cubicBezTo>
                    <a:pt x="26472" y="6086"/>
                    <a:pt x="26475" y="6083"/>
                    <a:pt x="26480" y="6077"/>
                  </a:cubicBezTo>
                  <a:close/>
                  <a:moveTo>
                    <a:pt x="26552" y="6065"/>
                  </a:moveTo>
                  <a:cubicBezTo>
                    <a:pt x="26540" y="6065"/>
                    <a:pt x="26540" y="6065"/>
                    <a:pt x="26528" y="6077"/>
                  </a:cubicBezTo>
                  <a:lnTo>
                    <a:pt x="26516" y="6077"/>
                  </a:lnTo>
                  <a:cubicBezTo>
                    <a:pt x="26492" y="6083"/>
                    <a:pt x="26480" y="6086"/>
                    <a:pt x="26476" y="6086"/>
                  </a:cubicBezTo>
                  <a:cubicBezTo>
                    <a:pt x="26477" y="6086"/>
                    <a:pt x="26480" y="6083"/>
                    <a:pt x="26480" y="6077"/>
                  </a:cubicBezTo>
                  <a:lnTo>
                    <a:pt x="26480" y="6077"/>
                  </a:lnTo>
                  <a:cubicBezTo>
                    <a:pt x="26480" y="6077"/>
                    <a:pt x="26480" y="6077"/>
                    <a:pt x="26480" y="6077"/>
                  </a:cubicBezTo>
                  <a:cubicBezTo>
                    <a:pt x="26492" y="6077"/>
                    <a:pt x="26492" y="6077"/>
                    <a:pt x="26492" y="6065"/>
                  </a:cubicBezTo>
                  <a:close/>
                  <a:moveTo>
                    <a:pt x="24695" y="6208"/>
                  </a:moveTo>
                  <a:cubicBezTo>
                    <a:pt x="24742" y="6208"/>
                    <a:pt x="24766" y="6208"/>
                    <a:pt x="24802" y="6220"/>
                  </a:cubicBezTo>
                  <a:cubicBezTo>
                    <a:pt x="24849" y="6244"/>
                    <a:pt x="24873" y="6256"/>
                    <a:pt x="24909" y="6268"/>
                  </a:cubicBezTo>
                  <a:cubicBezTo>
                    <a:pt x="24933" y="6280"/>
                    <a:pt x="24945" y="6315"/>
                    <a:pt x="24980" y="6339"/>
                  </a:cubicBezTo>
                  <a:cubicBezTo>
                    <a:pt x="24980" y="6339"/>
                    <a:pt x="24989" y="6366"/>
                    <a:pt x="24992" y="6366"/>
                  </a:cubicBezTo>
                  <a:cubicBezTo>
                    <a:pt x="24992" y="6366"/>
                    <a:pt x="24992" y="6365"/>
                    <a:pt x="24992" y="6363"/>
                  </a:cubicBezTo>
                  <a:cubicBezTo>
                    <a:pt x="24992" y="6375"/>
                    <a:pt x="24992" y="6375"/>
                    <a:pt x="25004" y="6387"/>
                  </a:cubicBezTo>
                  <a:cubicBezTo>
                    <a:pt x="24998" y="6381"/>
                    <a:pt x="24995" y="6378"/>
                    <a:pt x="24994" y="6378"/>
                  </a:cubicBezTo>
                  <a:cubicBezTo>
                    <a:pt x="24992" y="6378"/>
                    <a:pt x="24992" y="6381"/>
                    <a:pt x="24992" y="6387"/>
                  </a:cubicBezTo>
                  <a:lnTo>
                    <a:pt x="24992" y="6423"/>
                  </a:lnTo>
                  <a:lnTo>
                    <a:pt x="24992" y="6435"/>
                  </a:lnTo>
                  <a:cubicBezTo>
                    <a:pt x="24992" y="6446"/>
                    <a:pt x="24992" y="6446"/>
                    <a:pt x="24980" y="6446"/>
                  </a:cubicBezTo>
                  <a:cubicBezTo>
                    <a:pt x="24968" y="6482"/>
                    <a:pt x="24945" y="6482"/>
                    <a:pt x="24933" y="6506"/>
                  </a:cubicBezTo>
                  <a:cubicBezTo>
                    <a:pt x="24897" y="6560"/>
                    <a:pt x="24848" y="6586"/>
                    <a:pt x="24795" y="6586"/>
                  </a:cubicBezTo>
                  <a:cubicBezTo>
                    <a:pt x="24778" y="6586"/>
                    <a:pt x="24760" y="6583"/>
                    <a:pt x="24742" y="6577"/>
                  </a:cubicBezTo>
                  <a:cubicBezTo>
                    <a:pt x="24647" y="6566"/>
                    <a:pt x="24564" y="6518"/>
                    <a:pt x="24492" y="6458"/>
                  </a:cubicBezTo>
                  <a:cubicBezTo>
                    <a:pt x="24468" y="6375"/>
                    <a:pt x="24504" y="6280"/>
                    <a:pt x="24587" y="6244"/>
                  </a:cubicBezTo>
                  <a:lnTo>
                    <a:pt x="24611" y="6220"/>
                  </a:lnTo>
                  <a:lnTo>
                    <a:pt x="24635" y="6220"/>
                  </a:lnTo>
                  <a:cubicBezTo>
                    <a:pt x="24647" y="6220"/>
                    <a:pt x="24647" y="6220"/>
                    <a:pt x="24671" y="6208"/>
                  </a:cubicBezTo>
                  <a:close/>
                  <a:moveTo>
                    <a:pt x="23152" y="4516"/>
                  </a:moveTo>
                  <a:cubicBezTo>
                    <a:pt x="23249" y="4516"/>
                    <a:pt x="23345" y="4536"/>
                    <a:pt x="23432" y="4577"/>
                  </a:cubicBezTo>
                  <a:cubicBezTo>
                    <a:pt x="23444" y="4780"/>
                    <a:pt x="23444" y="5006"/>
                    <a:pt x="23516" y="5196"/>
                  </a:cubicBezTo>
                  <a:cubicBezTo>
                    <a:pt x="23599" y="5363"/>
                    <a:pt x="23718" y="5470"/>
                    <a:pt x="23849" y="5589"/>
                  </a:cubicBezTo>
                  <a:cubicBezTo>
                    <a:pt x="23909" y="5649"/>
                    <a:pt x="23992" y="5708"/>
                    <a:pt x="24028" y="5780"/>
                  </a:cubicBezTo>
                  <a:cubicBezTo>
                    <a:pt x="24075" y="5887"/>
                    <a:pt x="23992" y="6030"/>
                    <a:pt x="23956" y="6125"/>
                  </a:cubicBezTo>
                  <a:cubicBezTo>
                    <a:pt x="23861" y="6327"/>
                    <a:pt x="23718" y="6482"/>
                    <a:pt x="23540" y="6613"/>
                  </a:cubicBezTo>
                  <a:cubicBezTo>
                    <a:pt x="23182" y="6446"/>
                    <a:pt x="22742" y="6268"/>
                    <a:pt x="22540" y="5911"/>
                  </a:cubicBezTo>
                  <a:cubicBezTo>
                    <a:pt x="22325" y="5542"/>
                    <a:pt x="22349" y="5006"/>
                    <a:pt x="22659" y="4708"/>
                  </a:cubicBezTo>
                  <a:cubicBezTo>
                    <a:pt x="22790" y="4584"/>
                    <a:pt x="22972" y="4516"/>
                    <a:pt x="23152" y="4516"/>
                  </a:cubicBezTo>
                  <a:close/>
                  <a:moveTo>
                    <a:pt x="16253" y="660"/>
                  </a:moveTo>
                  <a:cubicBezTo>
                    <a:pt x="16301" y="1434"/>
                    <a:pt x="16372" y="2208"/>
                    <a:pt x="16479" y="2970"/>
                  </a:cubicBezTo>
                  <a:cubicBezTo>
                    <a:pt x="16586" y="3779"/>
                    <a:pt x="16658" y="4589"/>
                    <a:pt x="16694" y="5411"/>
                  </a:cubicBezTo>
                  <a:cubicBezTo>
                    <a:pt x="16705" y="5827"/>
                    <a:pt x="16753" y="6220"/>
                    <a:pt x="16658" y="6637"/>
                  </a:cubicBezTo>
                  <a:cubicBezTo>
                    <a:pt x="16574" y="7018"/>
                    <a:pt x="16420" y="7387"/>
                    <a:pt x="16289" y="7744"/>
                  </a:cubicBezTo>
                  <a:cubicBezTo>
                    <a:pt x="16003" y="8459"/>
                    <a:pt x="15646" y="9125"/>
                    <a:pt x="15241" y="9780"/>
                  </a:cubicBezTo>
                  <a:cubicBezTo>
                    <a:pt x="14455" y="11066"/>
                    <a:pt x="13550" y="12280"/>
                    <a:pt x="12479" y="13340"/>
                  </a:cubicBezTo>
                  <a:cubicBezTo>
                    <a:pt x="11943" y="13864"/>
                    <a:pt x="11371" y="14340"/>
                    <a:pt x="10764" y="14757"/>
                  </a:cubicBezTo>
                  <a:cubicBezTo>
                    <a:pt x="10467" y="14959"/>
                    <a:pt x="10169" y="15150"/>
                    <a:pt x="9847" y="15317"/>
                  </a:cubicBezTo>
                  <a:cubicBezTo>
                    <a:pt x="9708" y="15381"/>
                    <a:pt x="9511" y="15512"/>
                    <a:pt x="9343" y="15512"/>
                  </a:cubicBezTo>
                  <a:cubicBezTo>
                    <a:pt x="9324" y="15512"/>
                    <a:pt x="9306" y="15511"/>
                    <a:pt x="9288" y="15507"/>
                  </a:cubicBezTo>
                  <a:cubicBezTo>
                    <a:pt x="9109" y="15483"/>
                    <a:pt x="8919" y="15376"/>
                    <a:pt x="8728" y="15352"/>
                  </a:cubicBezTo>
                  <a:cubicBezTo>
                    <a:pt x="8615" y="15330"/>
                    <a:pt x="8507" y="15321"/>
                    <a:pt x="8394" y="15321"/>
                  </a:cubicBezTo>
                  <a:cubicBezTo>
                    <a:pt x="8329" y="15321"/>
                    <a:pt x="8262" y="15324"/>
                    <a:pt x="8192" y="15328"/>
                  </a:cubicBezTo>
                  <a:cubicBezTo>
                    <a:pt x="7978" y="15328"/>
                    <a:pt x="7764" y="15126"/>
                    <a:pt x="7597" y="15007"/>
                  </a:cubicBezTo>
                  <a:cubicBezTo>
                    <a:pt x="7204" y="14769"/>
                    <a:pt x="6835" y="14519"/>
                    <a:pt x="6466" y="14257"/>
                  </a:cubicBezTo>
                  <a:cubicBezTo>
                    <a:pt x="5764" y="13781"/>
                    <a:pt x="5061" y="13293"/>
                    <a:pt x="4359" y="12816"/>
                  </a:cubicBezTo>
                  <a:cubicBezTo>
                    <a:pt x="5287" y="12757"/>
                    <a:pt x="6204" y="12650"/>
                    <a:pt x="7121" y="12411"/>
                  </a:cubicBezTo>
                  <a:cubicBezTo>
                    <a:pt x="8038" y="12173"/>
                    <a:pt x="8978" y="11971"/>
                    <a:pt x="9907" y="11721"/>
                  </a:cubicBezTo>
                  <a:cubicBezTo>
                    <a:pt x="10800" y="11459"/>
                    <a:pt x="11657" y="11126"/>
                    <a:pt x="12538" y="10828"/>
                  </a:cubicBezTo>
                  <a:cubicBezTo>
                    <a:pt x="12895" y="10709"/>
                    <a:pt x="13265" y="10590"/>
                    <a:pt x="13598" y="10411"/>
                  </a:cubicBezTo>
                  <a:cubicBezTo>
                    <a:pt x="13753" y="10316"/>
                    <a:pt x="13907" y="10233"/>
                    <a:pt x="14050" y="10125"/>
                  </a:cubicBezTo>
                  <a:cubicBezTo>
                    <a:pt x="14134" y="10066"/>
                    <a:pt x="14205" y="9994"/>
                    <a:pt x="14277" y="9935"/>
                  </a:cubicBezTo>
                  <a:cubicBezTo>
                    <a:pt x="14384" y="9852"/>
                    <a:pt x="14491" y="9828"/>
                    <a:pt x="14610" y="9780"/>
                  </a:cubicBezTo>
                  <a:cubicBezTo>
                    <a:pt x="14729" y="9756"/>
                    <a:pt x="14943" y="9709"/>
                    <a:pt x="15003" y="9590"/>
                  </a:cubicBezTo>
                  <a:cubicBezTo>
                    <a:pt x="15050" y="9494"/>
                    <a:pt x="14991" y="9399"/>
                    <a:pt x="14920" y="9352"/>
                  </a:cubicBezTo>
                  <a:cubicBezTo>
                    <a:pt x="14800" y="9280"/>
                    <a:pt x="14646" y="9304"/>
                    <a:pt x="14550" y="9221"/>
                  </a:cubicBezTo>
                  <a:cubicBezTo>
                    <a:pt x="14431" y="9113"/>
                    <a:pt x="14336" y="9018"/>
                    <a:pt x="14205" y="8959"/>
                  </a:cubicBezTo>
                  <a:cubicBezTo>
                    <a:pt x="14372" y="8887"/>
                    <a:pt x="14527" y="8828"/>
                    <a:pt x="14681" y="8744"/>
                  </a:cubicBezTo>
                  <a:cubicBezTo>
                    <a:pt x="14789" y="8685"/>
                    <a:pt x="14920" y="8601"/>
                    <a:pt x="14908" y="8459"/>
                  </a:cubicBezTo>
                  <a:cubicBezTo>
                    <a:pt x="14884" y="8292"/>
                    <a:pt x="14741" y="8244"/>
                    <a:pt x="14610" y="8220"/>
                  </a:cubicBezTo>
                  <a:cubicBezTo>
                    <a:pt x="14396" y="8161"/>
                    <a:pt x="14193" y="8125"/>
                    <a:pt x="13967" y="8066"/>
                  </a:cubicBezTo>
                  <a:cubicBezTo>
                    <a:pt x="14146" y="7887"/>
                    <a:pt x="14312" y="7732"/>
                    <a:pt x="14503" y="7566"/>
                  </a:cubicBezTo>
                  <a:cubicBezTo>
                    <a:pt x="14610" y="7494"/>
                    <a:pt x="14753" y="7327"/>
                    <a:pt x="14634" y="7197"/>
                  </a:cubicBezTo>
                  <a:cubicBezTo>
                    <a:pt x="14546" y="7101"/>
                    <a:pt x="14380" y="7096"/>
                    <a:pt x="14229" y="7096"/>
                  </a:cubicBezTo>
                  <a:cubicBezTo>
                    <a:pt x="14210" y="7096"/>
                    <a:pt x="14191" y="7096"/>
                    <a:pt x="14173" y="7096"/>
                  </a:cubicBezTo>
                  <a:cubicBezTo>
                    <a:pt x="14119" y="7096"/>
                    <a:pt x="14068" y="7095"/>
                    <a:pt x="14027" y="7089"/>
                  </a:cubicBezTo>
                  <a:cubicBezTo>
                    <a:pt x="13814" y="7047"/>
                    <a:pt x="13632" y="7010"/>
                    <a:pt x="13436" y="7010"/>
                  </a:cubicBezTo>
                  <a:cubicBezTo>
                    <a:pt x="13358" y="7010"/>
                    <a:pt x="13278" y="7016"/>
                    <a:pt x="13193" y="7030"/>
                  </a:cubicBezTo>
                  <a:cubicBezTo>
                    <a:pt x="12002" y="7197"/>
                    <a:pt x="10895" y="7673"/>
                    <a:pt x="9764" y="8042"/>
                  </a:cubicBezTo>
                  <a:cubicBezTo>
                    <a:pt x="9919" y="7875"/>
                    <a:pt x="10097" y="7649"/>
                    <a:pt x="9978" y="7458"/>
                  </a:cubicBezTo>
                  <a:cubicBezTo>
                    <a:pt x="9907" y="7327"/>
                    <a:pt x="9705" y="7292"/>
                    <a:pt x="9574" y="7280"/>
                  </a:cubicBezTo>
                  <a:cubicBezTo>
                    <a:pt x="9488" y="7270"/>
                    <a:pt x="9398" y="7266"/>
                    <a:pt x="9307" y="7266"/>
                  </a:cubicBezTo>
                  <a:cubicBezTo>
                    <a:pt x="9182" y="7266"/>
                    <a:pt x="9054" y="7273"/>
                    <a:pt x="8931" y="7280"/>
                  </a:cubicBezTo>
                  <a:cubicBezTo>
                    <a:pt x="8728" y="7292"/>
                    <a:pt x="8502" y="7339"/>
                    <a:pt x="8312" y="7411"/>
                  </a:cubicBezTo>
                  <a:cubicBezTo>
                    <a:pt x="8192" y="7458"/>
                    <a:pt x="8062" y="7506"/>
                    <a:pt x="8014" y="7625"/>
                  </a:cubicBezTo>
                  <a:cubicBezTo>
                    <a:pt x="7907" y="7923"/>
                    <a:pt x="8240" y="8220"/>
                    <a:pt x="8419" y="8459"/>
                  </a:cubicBezTo>
                  <a:cubicBezTo>
                    <a:pt x="7561" y="8709"/>
                    <a:pt x="6692" y="8899"/>
                    <a:pt x="5799" y="8935"/>
                  </a:cubicBezTo>
                  <a:cubicBezTo>
                    <a:pt x="5685" y="8938"/>
                    <a:pt x="5569" y="8940"/>
                    <a:pt x="5452" y="8940"/>
                  </a:cubicBezTo>
                  <a:cubicBezTo>
                    <a:pt x="5143" y="8940"/>
                    <a:pt x="4828" y="8924"/>
                    <a:pt x="4525" y="8863"/>
                  </a:cubicBezTo>
                  <a:cubicBezTo>
                    <a:pt x="4323" y="8816"/>
                    <a:pt x="4097" y="8756"/>
                    <a:pt x="3906" y="8661"/>
                  </a:cubicBezTo>
                  <a:cubicBezTo>
                    <a:pt x="3692" y="8578"/>
                    <a:pt x="3597" y="8423"/>
                    <a:pt x="3513" y="8220"/>
                  </a:cubicBezTo>
                  <a:cubicBezTo>
                    <a:pt x="3501" y="8209"/>
                    <a:pt x="3490" y="8173"/>
                    <a:pt x="3454" y="8173"/>
                  </a:cubicBezTo>
                  <a:cubicBezTo>
                    <a:pt x="3394" y="8173"/>
                    <a:pt x="3359" y="8185"/>
                    <a:pt x="3299" y="8185"/>
                  </a:cubicBezTo>
                  <a:cubicBezTo>
                    <a:pt x="3263" y="8185"/>
                    <a:pt x="3239" y="8220"/>
                    <a:pt x="3239" y="8244"/>
                  </a:cubicBezTo>
                  <a:cubicBezTo>
                    <a:pt x="3192" y="8959"/>
                    <a:pt x="4216" y="9137"/>
                    <a:pt x="4740" y="9221"/>
                  </a:cubicBezTo>
                  <a:cubicBezTo>
                    <a:pt x="4973" y="9248"/>
                    <a:pt x="5209" y="9261"/>
                    <a:pt x="5447" y="9261"/>
                  </a:cubicBezTo>
                  <a:cubicBezTo>
                    <a:pt x="6022" y="9261"/>
                    <a:pt x="6604" y="9187"/>
                    <a:pt x="7169" y="9078"/>
                  </a:cubicBezTo>
                  <a:cubicBezTo>
                    <a:pt x="8859" y="8756"/>
                    <a:pt x="10443" y="8054"/>
                    <a:pt x="12086" y="7566"/>
                  </a:cubicBezTo>
                  <a:cubicBezTo>
                    <a:pt x="12562" y="7435"/>
                    <a:pt x="13038" y="7292"/>
                    <a:pt x="13538" y="7292"/>
                  </a:cubicBezTo>
                  <a:cubicBezTo>
                    <a:pt x="13657" y="7292"/>
                    <a:pt x="13800" y="7292"/>
                    <a:pt x="13896" y="7399"/>
                  </a:cubicBezTo>
                  <a:cubicBezTo>
                    <a:pt x="14015" y="7530"/>
                    <a:pt x="13872" y="7685"/>
                    <a:pt x="13777" y="7768"/>
                  </a:cubicBezTo>
                  <a:cubicBezTo>
                    <a:pt x="13622" y="7875"/>
                    <a:pt x="13431" y="7935"/>
                    <a:pt x="13253" y="8006"/>
                  </a:cubicBezTo>
                  <a:cubicBezTo>
                    <a:pt x="13241" y="8030"/>
                    <a:pt x="13205" y="8042"/>
                    <a:pt x="13205" y="8066"/>
                  </a:cubicBezTo>
                  <a:cubicBezTo>
                    <a:pt x="13205" y="8125"/>
                    <a:pt x="13217" y="8185"/>
                    <a:pt x="13217" y="8244"/>
                  </a:cubicBezTo>
                  <a:cubicBezTo>
                    <a:pt x="13217" y="8280"/>
                    <a:pt x="13253" y="8304"/>
                    <a:pt x="13276" y="8304"/>
                  </a:cubicBezTo>
                  <a:cubicBezTo>
                    <a:pt x="13515" y="8328"/>
                    <a:pt x="13860" y="8280"/>
                    <a:pt x="14038" y="8459"/>
                  </a:cubicBezTo>
                  <a:cubicBezTo>
                    <a:pt x="14193" y="8625"/>
                    <a:pt x="14015" y="8685"/>
                    <a:pt x="13872" y="8721"/>
                  </a:cubicBezTo>
                  <a:cubicBezTo>
                    <a:pt x="13777" y="8756"/>
                    <a:pt x="13669" y="8780"/>
                    <a:pt x="13574" y="8828"/>
                  </a:cubicBezTo>
                  <a:cubicBezTo>
                    <a:pt x="13479" y="8875"/>
                    <a:pt x="13419" y="8923"/>
                    <a:pt x="13431" y="9018"/>
                  </a:cubicBezTo>
                  <a:cubicBezTo>
                    <a:pt x="13443" y="9161"/>
                    <a:pt x="13550" y="9173"/>
                    <a:pt x="13657" y="9185"/>
                  </a:cubicBezTo>
                  <a:cubicBezTo>
                    <a:pt x="13788" y="9197"/>
                    <a:pt x="13991" y="9185"/>
                    <a:pt x="14134" y="9256"/>
                  </a:cubicBezTo>
                  <a:cubicBezTo>
                    <a:pt x="14408" y="9435"/>
                    <a:pt x="13967" y="9768"/>
                    <a:pt x="13812" y="9875"/>
                  </a:cubicBezTo>
                  <a:cubicBezTo>
                    <a:pt x="13455" y="10125"/>
                    <a:pt x="13062" y="10292"/>
                    <a:pt x="12645" y="10435"/>
                  </a:cubicBezTo>
                  <a:cubicBezTo>
                    <a:pt x="11752" y="10745"/>
                    <a:pt x="10883" y="11090"/>
                    <a:pt x="9978" y="11340"/>
                  </a:cubicBezTo>
                  <a:cubicBezTo>
                    <a:pt x="9026" y="11614"/>
                    <a:pt x="8062" y="11840"/>
                    <a:pt x="7085" y="12090"/>
                  </a:cubicBezTo>
                  <a:cubicBezTo>
                    <a:pt x="6109" y="12328"/>
                    <a:pt x="5121" y="12471"/>
                    <a:pt x="4109" y="12507"/>
                  </a:cubicBezTo>
                  <a:cubicBezTo>
                    <a:pt x="4022" y="12509"/>
                    <a:pt x="3934" y="12510"/>
                    <a:pt x="3846" y="12510"/>
                  </a:cubicBezTo>
                  <a:cubicBezTo>
                    <a:pt x="3431" y="12510"/>
                    <a:pt x="3012" y="12480"/>
                    <a:pt x="2608" y="12352"/>
                  </a:cubicBezTo>
                  <a:cubicBezTo>
                    <a:pt x="2168" y="12221"/>
                    <a:pt x="1751" y="12019"/>
                    <a:pt x="1358" y="11745"/>
                  </a:cubicBezTo>
                  <a:cubicBezTo>
                    <a:pt x="989" y="11483"/>
                    <a:pt x="656" y="11161"/>
                    <a:pt x="525" y="10721"/>
                  </a:cubicBezTo>
                  <a:cubicBezTo>
                    <a:pt x="394" y="10304"/>
                    <a:pt x="418" y="9792"/>
                    <a:pt x="525" y="9363"/>
                  </a:cubicBezTo>
                  <a:cubicBezTo>
                    <a:pt x="715" y="8447"/>
                    <a:pt x="1299" y="7685"/>
                    <a:pt x="1846" y="6958"/>
                  </a:cubicBezTo>
                  <a:cubicBezTo>
                    <a:pt x="2013" y="6744"/>
                    <a:pt x="2180" y="6542"/>
                    <a:pt x="2358" y="6339"/>
                  </a:cubicBezTo>
                  <a:cubicBezTo>
                    <a:pt x="2442" y="6256"/>
                    <a:pt x="2537" y="6149"/>
                    <a:pt x="2644" y="6065"/>
                  </a:cubicBezTo>
                  <a:cubicBezTo>
                    <a:pt x="2728" y="5982"/>
                    <a:pt x="2728" y="5899"/>
                    <a:pt x="2739" y="5780"/>
                  </a:cubicBezTo>
                  <a:cubicBezTo>
                    <a:pt x="2847" y="5208"/>
                    <a:pt x="2918" y="4637"/>
                    <a:pt x="3013" y="4065"/>
                  </a:cubicBezTo>
                  <a:cubicBezTo>
                    <a:pt x="3120" y="3482"/>
                    <a:pt x="3239" y="2922"/>
                    <a:pt x="3335" y="2351"/>
                  </a:cubicBezTo>
                  <a:cubicBezTo>
                    <a:pt x="3430" y="1851"/>
                    <a:pt x="3513" y="1339"/>
                    <a:pt x="3620" y="851"/>
                  </a:cubicBezTo>
                  <a:cubicBezTo>
                    <a:pt x="3716" y="1148"/>
                    <a:pt x="3835" y="1434"/>
                    <a:pt x="3954" y="1732"/>
                  </a:cubicBezTo>
                  <a:cubicBezTo>
                    <a:pt x="4037" y="1910"/>
                    <a:pt x="4132" y="2101"/>
                    <a:pt x="4216" y="2267"/>
                  </a:cubicBezTo>
                  <a:cubicBezTo>
                    <a:pt x="4275" y="2375"/>
                    <a:pt x="4371" y="2589"/>
                    <a:pt x="4466" y="2636"/>
                  </a:cubicBezTo>
                  <a:cubicBezTo>
                    <a:pt x="4502" y="2652"/>
                    <a:pt x="4546" y="2656"/>
                    <a:pt x="4592" y="2656"/>
                  </a:cubicBezTo>
                  <a:cubicBezTo>
                    <a:pt x="4653" y="2656"/>
                    <a:pt x="4716" y="2648"/>
                    <a:pt x="4763" y="2648"/>
                  </a:cubicBezTo>
                  <a:cubicBezTo>
                    <a:pt x="4859" y="2672"/>
                    <a:pt x="4966" y="2672"/>
                    <a:pt x="5049" y="2684"/>
                  </a:cubicBezTo>
                  <a:cubicBezTo>
                    <a:pt x="5287" y="2708"/>
                    <a:pt x="5525" y="2756"/>
                    <a:pt x="5776" y="2791"/>
                  </a:cubicBezTo>
                  <a:cubicBezTo>
                    <a:pt x="6192" y="2863"/>
                    <a:pt x="6597" y="2934"/>
                    <a:pt x="7014" y="2994"/>
                  </a:cubicBezTo>
                  <a:cubicBezTo>
                    <a:pt x="7670" y="3084"/>
                    <a:pt x="8319" y="3126"/>
                    <a:pt x="8977" y="3126"/>
                  </a:cubicBezTo>
                  <a:cubicBezTo>
                    <a:pt x="9191" y="3126"/>
                    <a:pt x="9405" y="3121"/>
                    <a:pt x="9621" y="3113"/>
                  </a:cubicBezTo>
                  <a:cubicBezTo>
                    <a:pt x="10502" y="3089"/>
                    <a:pt x="11371" y="3065"/>
                    <a:pt x="12241" y="2994"/>
                  </a:cubicBezTo>
                  <a:cubicBezTo>
                    <a:pt x="12705" y="2970"/>
                    <a:pt x="13181" y="2910"/>
                    <a:pt x="13634" y="2827"/>
                  </a:cubicBezTo>
                  <a:cubicBezTo>
                    <a:pt x="13896" y="2791"/>
                    <a:pt x="14146" y="2756"/>
                    <a:pt x="14408" y="2732"/>
                  </a:cubicBezTo>
                  <a:cubicBezTo>
                    <a:pt x="14574" y="2708"/>
                    <a:pt x="14741" y="2708"/>
                    <a:pt x="14860" y="2589"/>
                  </a:cubicBezTo>
                  <a:cubicBezTo>
                    <a:pt x="15360" y="1982"/>
                    <a:pt x="15765" y="1279"/>
                    <a:pt x="16253" y="660"/>
                  </a:cubicBezTo>
                  <a:close/>
                  <a:moveTo>
                    <a:pt x="8484" y="15627"/>
                  </a:moveTo>
                  <a:cubicBezTo>
                    <a:pt x="8620" y="15627"/>
                    <a:pt x="8754" y="15657"/>
                    <a:pt x="8871" y="15721"/>
                  </a:cubicBezTo>
                  <a:cubicBezTo>
                    <a:pt x="8978" y="15769"/>
                    <a:pt x="9050" y="15840"/>
                    <a:pt x="9145" y="15900"/>
                  </a:cubicBezTo>
                  <a:cubicBezTo>
                    <a:pt x="9228" y="15960"/>
                    <a:pt x="9324" y="16007"/>
                    <a:pt x="9407" y="16067"/>
                  </a:cubicBezTo>
                  <a:cubicBezTo>
                    <a:pt x="9597" y="16186"/>
                    <a:pt x="9752" y="16329"/>
                    <a:pt x="9824" y="16567"/>
                  </a:cubicBezTo>
                  <a:cubicBezTo>
                    <a:pt x="9883" y="16757"/>
                    <a:pt x="9859" y="16960"/>
                    <a:pt x="9776" y="17138"/>
                  </a:cubicBezTo>
                  <a:cubicBezTo>
                    <a:pt x="9633" y="17507"/>
                    <a:pt x="9264" y="17805"/>
                    <a:pt x="8847" y="17817"/>
                  </a:cubicBezTo>
                  <a:cubicBezTo>
                    <a:pt x="8839" y="17817"/>
                    <a:pt x="8831" y="17817"/>
                    <a:pt x="8824" y="17817"/>
                  </a:cubicBezTo>
                  <a:cubicBezTo>
                    <a:pt x="8347" y="17817"/>
                    <a:pt x="7975" y="17465"/>
                    <a:pt x="7788" y="17055"/>
                  </a:cubicBezTo>
                  <a:cubicBezTo>
                    <a:pt x="7681" y="16817"/>
                    <a:pt x="7621" y="16567"/>
                    <a:pt x="7692" y="16317"/>
                  </a:cubicBezTo>
                  <a:cubicBezTo>
                    <a:pt x="7776" y="16067"/>
                    <a:pt x="7919" y="15840"/>
                    <a:pt x="8145" y="15686"/>
                  </a:cubicBezTo>
                  <a:cubicBezTo>
                    <a:pt x="8253" y="15648"/>
                    <a:pt x="8369" y="15627"/>
                    <a:pt x="8484" y="15627"/>
                  </a:cubicBezTo>
                  <a:close/>
                  <a:moveTo>
                    <a:pt x="3520" y="0"/>
                  </a:moveTo>
                  <a:cubicBezTo>
                    <a:pt x="3499" y="0"/>
                    <a:pt x="3483" y="9"/>
                    <a:pt x="3466" y="17"/>
                  </a:cubicBezTo>
                  <a:cubicBezTo>
                    <a:pt x="3311" y="291"/>
                    <a:pt x="3311" y="600"/>
                    <a:pt x="3251" y="898"/>
                  </a:cubicBezTo>
                  <a:cubicBezTo>
                    <a:pt x="3085" y="1839"/>
                    <a:pt x="2894" y="2756"/>
                    <a:pt x="2716" y="3696"/>
                  </a:cubicBezTo>
                  <a:cubicBezTo>
                    <a:pt x="2632" y="4113"/>
                    <a:pt x="2561" y="4541"/>
                    <a:pt x="2501" y="4958"/>
                  </a:cubicBezTo>
                  <a:cubicBezTo>
                    <a:pt x="2477" y="5184"/>
                    <a:pt x="2442" y="5411"/>
                    <a:pt x="2382" y="5613"/>
                  </a:cubicBezTo>
                  <a:cubicBezTo>
                    <a:pt x="2323" y="5851"/>
                    <a:pt x="2144" y="6018"/>
                    <a:pt x="2001" y="6196"/>
                  </a:cubicBezTo>
                  <a:cubicBezTo>
                    <a:pt x="1465" y="6804"/>
                    <a:pt x="942" y="7482"/>
                    <a:pt x="549" y="8197"/>
                  </a:cubicBezTo>
                  <a:cubicBezTo>
                    <a:pt x="191" y="8875"/>
                    <a:pt x="1" y="9661"/>
                    <a:pt x="96" y="10423"/>
                  </a:cubicBezTo>
                  <a:cubicBezTo>
                    <a:pt x="215" y="11316"/>
                    <a:pt x="834" y="11852"/>
                    <a:pt x="1561" y="12269"/>
                  </a:cubicBezTo>
                  <a:cubicBezTo>
                    <a:pt x="1204" y="13316"/>
                    <a:pt x="1001" y="14412"/>
                    <a:pt x="763" y="15495"/>
                  </a:cubicBezTo>
                  <a:cubicBezTo>
                    <a:pt x="644" y="16043"/>
                    <a:pt x="537" y="16591"/>
                    <a:pt x="430" y="17162"/>
                  </a:cubicBezTo>
                  <a:lnTo>
                    <a:pt x="299" y="18007"/>
                  </a:lnTo>
                  <a:cubicBezTo>
                    <a:pt x="251" y="18246"/>
                    <a:pt x="227" y="18460"/>
                    <a:pt x="299" y="18698"/>
                  </a:cubicBezTo>
                  <a:cubicBezTo>
                    <a:pt x="311" y="18722"/>
                    <a:pt x="346" y="18734"/>
                    <a:pt x="370" y="18734"/>
                  </a:cubicBezTo>
                  <a:cubicBezTo>
                    <a:pt x="430" y="18722"/>
                    <a:pt x="489" y="18710"/>
                    <a:pt x="537" y="18674"/>
                  </a:cubicBezTo>
                  <a:cubicBezTo>
                    <a:pt x="572" y="18662"/>
                    <a:pt x="584" y="18650"/>
                    <a:pt x="584" y="18615"/>
                  </a:cubicBezTo>
                  <a:cubicBezTo>
                    <a:pt x="596" y="18079"/>
                    <a:pt x="703" y="17555"/>
                    <a:pt x="811" y="17007"/>
                  </a:cubicBezTo>
                  <a:cubicBezTo>
                    <a:pt x="906" y="16495"/>
                    <a:pt x="1013" y="15971"/>
                    <a:pt x="1132" y="15436"/>
                  </a:cubicBezTo>
                  <a:cubicBezTo>
                    <a:pt x="1346" y="14424"/>
                    <a:pt x="1561" y="13400"/>
                    <a:pt x="1882" y="12400"/>
                  </a:cubicBezTo>
                  <a:cubicBezTo>
                    <a:pt x="2323" y="12590"/>
                    <a:pt x="2787" y="12721"/>
                    <a:pt x="3275" y="12792"/>
                  </a:cubicBezTo>
                  <a:cubicBezTo>
                    <a:pt x="3341" y="12798"/>
                    <a:pt x="3415" y="12798"/>
                    <a:pt x="3490" y="12798"/>
                  </a:cubicBezTo>
                  <a:cubicBezTo>
                    <a:pt x="3564" y="12798"/>
                    <a:pt x="3638" y="12798"/>
                    <a:pt x="3704" y="12804"/>
                  </a:cubicBezTo>
                  <a:cubicBezTo>
                    <a:pt x="3859" y="12828"/>
                    <a:pt x="3990" y="12971"/>
                    <a:pt x="4109" y="13042"/>
                  </a:cubicBezTo>
                  <a:cubicBezTo>
                    <a:pt x="4347" y="13209"/>
                    <a:pt x="4585" y="13364"/>
                    <a:pt x="4835" y="13543"/>
                  </a:cubicBezTo>
                  <a:cubicBezTo>
                    <a:pt x="5811" y="14221"/>
                    <a:pt x="6776" y="14876"/>
                    <a:pt x="7776" y="15507"/>
                  </a:cubicBezTo>
                  <a:cubicBezTo>
                    <a:pt x="7454" y="15900"/>
                    <a:pt x="7240" y="16281"/>
                    <a:pt x="7335" y="16793"/>
                  </a:cubicBezTo>
                  <a:cubicBezTo>
                    <a:pt x="7430" y="17257"/>
                    <a:pt x="7740" y="17710"/>
                    <a:pt x="8157" y="17948"/>
                  </a:cubicBezTo>
                  <a:cubicBezTo>
                    <a:pt x="8353" y="18058"/>
                    <a:pt x="8566" y="18109"/>
                    <a:pt x="8777" y="18109"/>
                  </a:cubicBezTo>
                  <a:cubicBezTo>
                    <a:pt x="9410" y="18109"/>
                    <a:pt x="10026" y="17653"/>
                    <a:pt x="10133" y="16983"/>
                  </a:cubicBezTo>
                  <a:cubicBezTo>
                    <a:pt x="10169" y="16781"/>
                    <a:pt x="10169" y="16519"/>
                    <a:pt x="10074" y="16329"/>
                  </a:cubicBezTo>
                  <a:cubicBezTo>
                    <a:pt x="9978" y="16090"/>
                    <a:pt x="9776" y="15924"/>
                    <a:pt x="9597" y="15769"/>
                  </a:cubicBezTo>
                  <a:cubicBezTo>
                    <a:pt x="12098" y="14614"/>
                    <a:pt x="13967" y="12411"/>
                    <a:pt x="15408" y="10125"/>
                  </a:cubicBezTo>
                  <a:cubicBezTo>
                    <a:pt x="15789" y="9494"/>
                    <a:pt x="16146" y="8863"/>
                    <a:pt x="16444" y="8185"/>
                  </a:cubicBezTo>
                  <a:cubicBezTo>
                    <a:pt x="16598" y="7863"/>
                    <a:pt x="16729" y="7518"/>
                    <a:pt x="16848" y="7173"/>
                  </a:cubicBezTo>
                  <a:cubicBezTo>
                    <a:pt x="16908" y="7018"/>
                    <a:pt x="16955" y="6839"/>
                    <a:pt x="17003" y="6661"/>
                  </a:cubicBezTo>
                  <a:cubicBezTo>
                    <a:pt x="17015" y="6566"/>
                    <a:pt x="17039" y="6482"/>
                    <a:pt x="17063" y="6387"/>
                  </a:cubicBezTo>
                  <a:cubicBezTo>
                    <a:pt x="17086" y="6256"/>
                    <a:pt x="17075" y="6185"/>
                    <a:pt x="17194" y="6101"/>
                  </a:cubicBezTo>
                  <a:cubicBezTo>
                    <a:pt x="17539" y="5923"/>
                    <a:pt x="17932" y="5804"/>
                    <a:pt x="18289" y="5673"/>
                  </a:cubicBezTo>
                  <a:cubicBezTo>
                    <a:pt x="18670" y="5542"/>
                    <a:pt x="19039" y="5387"/>
                    <a:pt x="19408" y="5256"/>
                  </a:cubicBezTo>
                  <a:cubicBezTo>
                    <a:pt x="20158" y="4970"/>
                    <a:pt x="20896" y="4708"/>
                    <a:pt x="21647" y="4434"/>
                  </a:cubicBezTo>
                  <a:cubicBezTo>
                    <a:pt x="22480" y="4137"/>
                    <a:pt x="23313" y="3863"/>
                    <a:pt x="24171" y="3660"/>
                  </a:cubicBezTo>
                  <a:cubicBezTo>
                    <a:pt x="24397" y="3625"/>
                    <a:pt x="24623" y="3565"/>
                    <a:pt x="24837" y="3529"/>
                  </a:cubicBezTo>
                  <a:cubicBezTo>
                    <a:pt x="24927" y="3520"/>
                    <a:pt x="25025" y="3507"/>
                    <a:pt x="25120" y="3507"/>
                  </a:cubicBezTo>
                  <a:cubicBezTo>
                    <a:pt x="25265" y="3507"/>
                    <a:pt x="25401" y="3538"/>
                    <a:pt x="25480" y="3660"/>
                  </a:cubicBezTo>
                  <a:cubicBezTo>
                    <a:pt x="25766" y="4053"/>
                    <a:pt x="25159" y="4291"/>
                    <a:pt x="24921" y="4482"/>
                  </a:cubicBezTo>
                  <a:cubicBezTo>
                    <a:pt x="24897" y="4494"/>
                    <a:pt x="24897" y="4518"/>
                    <a:pt x="24897" y="4541"/>
                  </a:cubicBezTo>
                  <a:cubicBezTo>
                    <a:pt x="24921" y="4589"/>
                    <a:pt x="24933" y="4613"/>
                    <a:pt x="24933" y="4661"/>
                  </a:cubicBezTo>
                  <a:cubicBezTo>
                    <a:pt x="24933" y="4696"/>
                    <a:pt x="24956" y="4708"/>
                    <a:pt x="24992" y="4708"/>
                  </a:cubicBezTo>
                  <a:lnTo>
                    <a:pt x="25004" y="4708"/>
                  </a:lnTo>
                  <a:cubicBezTo>
                    <a:pt x="24814" y="4815"/>
                    <a:pt x="24647" y="5018"/>
                    <a:pt x="24659" y="5244"/>
                  </a:cubicBezTo>
                  <a:cubicBezTo>
                    <a:pt x="24683" y="5470"/>
                    <a:pt x="24885" y="5613"/>
                    <a:pt x="25099" y="5649"/>
                  </a:cubicBezTo>
                  <a:cubicBezTo>
                    <a:pt x="25133" y="5653"/>
                    <a:pt x="25167" y="5655"/>
                    <a:pt x="25201" y="5655"/>
                  </a:cubicBezTo>
                  <a:cubicBezTo>
                    <a:pt x="25375" y="5655"/>
                    <a:pt x="25555" y="5603"/>
                    <a:pt x="25695" y="5494"/>
                  </a:cubicBezTo>
                  <a:cubicBezTo>
                    <a:pt x="25849" y="5363"/>
                    <a:pt x="25945" y="5137"/>
                    <a:pt x="25873" y="4946"/>
                  </a:cubicBezTo>
                  <a:cubicBezTo>
                    <a:pt x="25826" y="4827"/>
                    <a:pt x="25718" y="4732"/>
                    <a:pt x="25599" y="4672"/>
                  </a:cubicBezTo>
                  <a:cubicBezTo>
                    <a:pt x="25695" y="4672"/>
                    <a:pt x="25790" y="4672"/>
                    <a:pt x="25885" y="4708"/>
                  </a:cubicBezTo>
                  <a:cubicBezTo>
                    <a:pt x="26004" y="4732"/>
                    <a:pt x="26111" y="4827"/>
                    <a:pt x="26171" y="4934"/>
                  </a:cubicBezTo>
                  <a:cubicBezTo>
                    <a:pt x="26254" y="5077"/>
                    <a:pt x="26207" y="5196"/>
                    <a:pt x="26088" y="5315"/>
                  </a:cubicBezTo>
                  <a:cubicBezTo>
                    <a:pt x="25849" y="5589"/>
                    <a:pt x="25421" y="5589"/>
                    <a:pt x="25242" y="5923"/>
                  </a:cubicBezTo>
                  <a:cubicBezTo>
                    <a:pt x="25230" y="5970"/>
                    <a:pt x="25242" y="6018"/>
                    <a:pt x="25290" y="6018"/>
                  </a:cubicBezTo>
                  <a:lnTo>
                    <a:pt x="25730" y="6018"/>
                  </a:lnTo>
                  <a:cubicBezTo>
                    <a:pt x="25745" y="6018"/>
                    <a:pt x="25761" y="6018"/>
                    <a:pt x="25780" y="6018"/>
                  </a:cubicBezTo>
                  <a:cubicBezTo>
                    <a:pt x="25946" y="6018"/>
                    <a:pt x="26248" y="6027"/>
                    <a:pt x="26088" y="6220"/>
                  </a:cubicBezTo>
                  <a:cubicBezTo>
                    <a:pt x="26016" y="6327"/>
                    <a:pt x="25873" y="6399"/>
                    <a:pt x="25766" y="6446"/>
                  </a:cubicBezTo>
                  <a:cubicBezTo>
                    <a:pt x="25599" y="6542"/>
                    <a:pt x="25433" y="6613"/>
                    <a:pt x="25278" y="6673"/>
                  </a:cubicBezTo>
                  <a:cubicBezTo>
                    <a:pt x="25278" y="6673"/>
                    <a:pt x="25260" y="6673"/>
                    <a:pt x="25255" y="6680"/>
                  </a:cubicBezTo>
                  <a:lnTo>
                    <a:pt x="25255" y="6680"/>
                  </a:lnTo>
                  <a:cubicBezTo>
                    <a:pt x="25291" y="6562"/>
                    <a:pt x="25337" y="6433"/>
                    <a:pt x="25314" y="6304"/>
                  </a:cubicBezTo>
                  <a:cubicBezTo>
                    <a:pt x="25302" y="6196"/>
                    <a:pt x="25230" y="6077"/>
                    <a:pt x="25159" y="6006"/>
                  </a:cubicBezTo>
                  <a:cubicBezTo>
                    <a:pt x="25033" y="5902"/>
                    <a:pt x="24879" y="5845"/>
                    <a:pt x="24729" y="5845"/>
                  </a:cubicBezTo>
                  <a:cubicBezTo>
                    <a:pt x="24639" y="5845"/>
                    <a:pt x="24549" y="5866"/>
                    <a:pt x="24468" y="5911"/>
                  </a:cubicBezTo>
                  <a:cubicBezTo>
                    <a:pt x="24445" y="5923"/>
                    <a:pt x="24397" y="5958"/>
                    <a:pt x="24361" y="5970"/>
                  </a:cubicBezTo>
                  <a:cubicBezTo>
                    <a:pt x="24397" y="5839"/>
                    <a:pt x="24397" y="5708"/>
                    <a:pt x="24325" y="5565"/>
                  </a:cubicBezTo>
                  <a:cubicBezTo>
                    <a:pt x="24218" y="5363"/>
                    <a:pt x="23980" y="5292"/>
                    <a:pt x="23861" y="5089"/>
                  </a:cubicBezTo>
                  <a:cubicBezTo>
                    <a:pt x="23694" y="4839"/>
                    <a:pt x="23873" y="4494"/>
                    <a:pt x="23611" y="4280"/>
                  </a:cubicBezTo>
                  <a:cubicBezTo>
                    <a:pt x="23482" y="4178"/>
                    <a:pt x="23330" y="4138"/>
                    <a:pt x="23176" y="4138"/>
                  </a:cubicBezTo>
                  <a:cubicBezTo>
                    <a:pt x="23061" y="4138"/>
                    <a:pt x="22945" y="4160"/>
                    <a:pt x="22837" y="4196"/>
                  </a:cubicBezTo>
                  <a:cubicBezTo>
                    <a:pt x="22599" y="4291"/>
                    <a:pt x="22385" y="4434"/>
                    <a:pt x="22254" y="4649"/>
                  </a:cubicBezTo>
                  <a:cubicBezTo>
                    <a:pt x="22099" y="4887"/>
                    <a:pt x="22087" y="5149"/>
                    <a:pt x="22099" y="5423"/>
                  </a:cubicBezTo>
                  <a:cubicBezTo>
                    <a:pt x="22123" y="5708"/>
                    <a:pt x="22194" y="5982"/>
                    <a:pt x="22385" y="6208"/>
                  </a:cubicBezTo>
                  <a:cubicBezTo>
                    <a:pt x="22563" y="6423"/>
                    <a:pt x="22813" y="6577"/>
                    <a:pt x="23040" y="6744"/>
                  </a:cubicBezTo>
                  <a:cubicBezTo>
                    <a:pt x="23179" y="6845"/>
                    <a:pt x="23319" y="6906"/>
                    <a:pt x="23466" y="6906"/>
                  </a:cubicBezTo>
                  <a:cubicBezTo>
                    <a:pt x="23544" y="6906"/>
                    <a:pt x="23624" y="6888"/>
                    <a:pt x="23706" y="6851"/>
                  </a:cubicBezTo>
                  <a:cubicBezTo>
                    <a:pt x="23909" y="6756"/>
                    <a:pt x="24040" y="6613"/>
                    <a:pt x="24159" y="6435"/>
                  </a:cubicBezTo>
                  <a:cubicBezTo>
                    <a:pt x="24183" y="6673"/>
                    <a:pt x="24409" y="6816"/>
                    <a:pt x="24635" y="6863"/>
                  </a:cubicBezTo>
                  <a:cubicBezTo>
                    <a:pt x="24659" y="6875"/>
                    <a:pt x="24706" y="6875"/>
                    <a:pt x="24742" y="6875"/>
                  </a:cubicBezTo>
                  <a:cubicBezTo>
                    <a:pt x="24302" y="7018"/>
                    <a:pt x="23861" y="7137"/>
                    <a:pt x="23432" y="7268"/>
                  </a:cubicBezTo>
                  <a:cubicBezTo>
                    <a:pt x="22123" y="7673"/>
                    <a:pt x="20789" y="8066"/>
                    <a:pt x="19503" y="8506"/>
                  </a:cubicBezTo>
                  <a:cubicBezTo>
                    <a:pt x="18753" y="8756"/>
                    <a:pt x="17991" y="9006"/>
                    <a:pt x="17253" y="9256"/>
                  </a:cubicBezTo>
                  <a:cubicBezTo>
                    <a:pt x="17241" y="9256"/>
                    <a:pt x="17206" y="9292"/>
                    <a:pt x="17206" y="9316"/>
                  </a:cubicBezTo>
                  <a:cubicBezTo>
                    <a:pt x="17396" y="10733"/>
                    <a:pt x="17753" y="12114"/>
                    <a:pt x="18170" y="13471"/>
                  </a:cubicBezTo>
                  <a:cubicBezTo>
                    <a:pt x="18610" y="14876"/>
                    <a:pt x="18908" y="16305"/>
                    <a:pt x="19265" y="17710"/>
                  </a:cubicBezTo>
                  <a:cubicBezTo>
                    <a:pt x="19265" y="17745"/>
                    <a:pt x="19289" y="17757"/>
                    <a:pt x="19325" y="17757"/>
                  </a:cubicBezTo>
                  <a:cubicBezTo>
                    <a:pt x="19420" y="17757"/>
                    <a:pt x="19468" y="17734"/>
                    <a:pt x="19563" y="17686"/>
                  </a:cubicBezTo>
                  <a:cubicBezTo>
                    <a:pt x="19575" y="17674"/>
                    <a:pt x="19587" y="17638"/>
                    <a:pt x="19587" y="17626"/>
                  </a:cubicBezTo>
                  <a:cubicBezTo>
                    <a:pt x="19230" y="16269"/>
                    <a:pt x="18944" y="14900"/>
                    <a:pt x="18551" y="13543"/>
                  </a:cubicBezTo>
                  <a:cubicBezTo>
                    <a:pt x="18349" y="12876"/>
                    <a:pt x="18146" y="12221"/>
                    <a:pt x="17979" y="11554"/>
                  </a:cubicBezTo>
                  <a:cubicBezTo>
                    <a:pt x="17801" y="10887"/>
                    <a:pt x="17694" y="10197"/>
                    <a:pt x="17551" y="9518"/>
                  </a:cubicBezTo>
                  <a:cubicBezTo>
                    <a:pt x="19146" y="8959"/>
                    <a:pt x="20730" y="8447"/>
                    <a:pt x="22337" y="7947"/>
                  </a:cubicBezTo>
                  <a:cubicBezTo>
                    <a:pt x="23135" y="7708"/>
                    <a:pt x="23933" y="7470"/>
                    <a:pt x="24718" y="7232"/>
                  </a:cubicBezTo>
                  <a:cubicBezTo>
                    <a:pt x="25076" y="7137"/>
                    <a:pt x="25421" y="7018"/>
                    <a:pt x="25754" y="6863"/>
                  </a:cubicBezTo>
                  <a:cubicBezTo>
                    <a:pt x="25909" y="6792"/>
                    <a:pt x="26076" y="6685"/>
                    <a:pt x="26230" y="6601"/>
                  </a:cubicBezTo>
                  <a:cubicBezTo>
                    <a:pt x="26373" y="6506"/>
                    <a:pt x="26540" y="6435"/>
                    <a:pt x="26707" y="6363"/>
                  </a:cubicBezTo>
                  <a:cubicBezTo>
                    <a:pt x="26861" y="6280"/>
                    <a:pt x="27219" y="6125"/>
                    <a:pt x="27076" y="5863"/>
                  </a:cubicBezTo>
                  <a:cubicBezTo>
                    <a:pt x="27028" y="5800"/>
                    <a:pt x="26954" y="5789"/>
                    <a:pt x="26878" y="5789"/>
                  </a:cubicBezTo>
                  <a:cubicBezTo>
                    <a:pt x="26840" y="5789"/>
                    <a:pt x="26802" y="5792"/>
                    <a:pt x="26766" y="5792"/>
                  </a:cubicBezTo>
                  <a:cubicBezTo>
                    <a:pt x="26669" y="5797"/>
                    <a:pt x="26575" y="5804"/>
                    <a:pt x="26484" y="5804"/>
                  </a:cubicBezTo>
                  <a:cubicBezTo>
                    <a:pt x="26363" y="5804"/>
                    <a:pt x="26245" y="5791"/>
                    <a:pt x="26123" y="5744"/>
                  </a:cubicBezTo>
                  <a:cubicBezTo>
                    <a:pt x="26230" y="5661"/>
                    <a:pt x="26338" y="5565"/>
                    <a:pt x="26421" y="5482"/>
                  </a:cubicBezTo>
                  <a:cubicBezTo>
                    <a:pt x="26480" y="5411"/>
                    <a:pt x="26540" y="5327"/>
                    <a:pt x="26635" y="5292"/>
                  </a:cubicBezTo>
                  <a:cubicBezTo>
                    <a:pt x="26695" y="5256"/>
                    <a:pt x="26754" y="5232"/>
                    <a:pt x="26790" y="5196"/>
                  </a:cubicBezTo>
                  <a:cubicBezTo>
                    <a:pt x="26969" y="5101"/>
                    <a:pt x="27112" y="4994"/>
                    <a:pt x="27064" y="4768"/>
                  </a:cubicBezTo>
                  <a:cubicBezTo>
                    <a:pt x="27064" y="4756"/>
                    <a:pt x="27052" y="4732"/>
                    <a:pt x="27016" y="4720"/>
                  </a:cubicBezTo>
                  <a:cubicBezTo>
                    <a:pt x="26766" y="4672"/>
                    <a:pt x="26457" y="4696"/>
                    <a:pt x="26242" y="4553"/>
                  </a:cubicBezTo>
                  <a:cubicBezTo>
                    <a:pt x="26064" y="4458"/>
                    <a:pt x="25861" y="4387"/>
                    <a:pt x="25659" y="4387"/>
                  </a:cubicBezTo>
                  <a:cubicBezTo>
                    <a:pt x="25718" y="4315"/>
                    <a:pt x="25766" y="4244"/>
                    <a:pt x="25826" y="4184"/>
                  </a:cubicBezTo>
                  <a:cubicBezTo>
                    <a:pt x="25897" y="4089"/>
                    <a:pt x="26016" y="4053"/>
                    <a:pt x="26123" y="3994"/>
                  </a:cubicBezTo>
                  <a:cubicBezTo>
                    <a:pt x="26290" y="3899"/>
                    <a:pt x="26421" y="3791"/>
                    <a:pt x="26528" y="3637"/>
                  </a:cubicBezTo>
                  <a:cubicBezTo>
                    <a:pt x="26540" y="3613"/>
                    <a:pt x="26540" y="3589"/>
                    <a:pt x="26516" y="3565"/>
                  </a:cubicBezTo>
                  <a:cubicBezTo>
                    <a:pt x="26350" y="3410"/>
                    <a:pt x="26135" y="3363"/>
                    <a:pt x="25921" y="3363"/>
                  </a:cubicBezTo>
                  <a:cubicBezTo>
                    <a:pt x="25754" y="3363"/>
                    <a:pt x="25635" y="3351"/>
                    <a:pt x="25468" y="3291"/>
                  </a:cubicBezTo>
                  <a:cubicBezTo>
                    <a:pt x="25361" y="3244"/>
                    <a:pt x="25266" y="3220"/>
                    <a:pt x="25147" y="3220"/>
                  </a:cubicBezTo>
                  <a:cubicBezTo>
                    <a:pt x="24492" y="3220"/>
                    <a:pt x="23813" y="3434"/>
                    <a:pt x="23194" y="3601"/>
                  </a:cubicBezTo>
                  <a:cubicBezTo>
                    <a:pt x="21849" y="3994"/>
                    <a:pt x="20527" y="4518"/>
                    <a:pt x="19218" y="5006"/>
                  </a:cubicBezTo>
                  <a:lnTo>
                    <a:pt x="17027" y="5851"/>
                  </a:lnTo>
                  <a:cubicBezTo>
                    <a:pt x="16955" y="5375"/>
                    <a:pt x="16979" y="4899"/>
                    <a:pt x="16944" y="4422"/>
                  </a:cubicBezTo>
                  <a:cubicBezTo>
                    <a:pt x="16896" y="3934"/>
                    <a:pt x="16836" y="3434"/>
                    <a:pt x="16777" y="2946"/>
                  </a:cubicBezTo>
                  <a:cubicBezTo>
                    <a:pt x="16717" y="2470"/>
                    <a:pt x="16670" y="2005"/>
                    <a:pt x="16610" y="1529"/>
                  </a:cubicBezTo>
                  <a:cubicBezTo>
                    <a:pt x="16563" y="1077"/>
                    <a:pt x="16598" y="600"/>
                    <a:pt x="16479" y="148"/>
                  </a:cubicBezTo>
                  <a:cubicBezTo>
                    <a:pt x="16479" y="124"/>
                    <a:pt x="16444" y="100"/>
                    <a:pt x="16420" y="100"/>
                  </a:cubicBezTo>
                  <a:cubicBezTo>
                    <a:pt x="16409" y="100"/>
                    <a:pt x="16399" y="99"/>
                    <a:pt x="16388" y="99"/>
                  </a:cubicBezTo>
                  <a:cubicBezTo>
                    <a:pt x="16076" y="99"/>
                    <a:pt x="15926" y="441"/>
                    <a:pt x="15765" y="660"/>
                  </a:cubicBezTo>
                  <a:cubicBezTo>
                    <a:pt x="15455" y="1101"/>
                    <a:pt x="15134" y="1565"/>
                    <a:pt x="14812" y="2005"/>
                  </a:cubicBezTo>
                  <a:cubicBezTo>
                    <a:pt x="14753" y="2101"/>
                    <a:pt x="14681" y="2232"/>
                    <a:pt x="14598" y="2303"/>
                  </a:cubicBezTo>
                  <a:cubicBezTo>
                    <a:pt x="14503" y="2398"/>
                    <a:pt x="14288" y="2386"/>
                    <a:pt x="14158" y="2410"/>
                  </a:cubicBezTo>
                  <a:cubicBezTo>
                    <a:pt x="13872" y="2458"/>
                    <a:pt x="13586" y="2505"/>
                    <a:pt x="13312" y="2529"/>
                  </a:cubicBezTo>
                  <a:cubicBezTo>
                    <a:pt x="12753" y="2601"/>
                    <a:pt x="12193" y="2648"/>
                    <a:pt x="11645" y="2696"/>
                  </a:cubicBezTo>
                  <a:cubicBezTo>
                    <a:pt x="11086" y="2720"/>
                    <a:pt x="10526" y="2744"/>
                    <a:pt x="9978" y="2756"/>
                  </a:cubicBezTo>
                  <a:cubicBezTo>
                    <a:pt x="9600" y="2764"/>
                    <a:pt x="9227" y="2772"/>
                    <a:pt x="8851" y="2772"/>
                  </a:cubicBezTo>
                  <a:cubicBezTo>
                    <a:pt x="8696" y="2772"/>
                    <a:pt x="8540" y="2771"/>
                    <a:pt x="8383" y="2767"/>
                  </a:cubicBezTo>
                  <a:cubicBezTo>
                    <a:pt x="7811" y="2756"/>
                    <a:pt x="7252" y="2696"/>
                    <a:pt x="6680" y="2601"/>
                  </a:cubicBezTo>
                  <a:cubicBezTo>
                    <a:pt x="6168" y="2529"/>
                    <a:pt x="5656" y="2398"/>
                    <a:pt x="5133" y="2351"/>
                  </a:cubicBezTo>
                  <a:cubicBezTo>
                    <a:pt x="5014" y="2339"/>
                    <a:pt x="4883" y="2339"/>
                    <a:pt x="4763" y="2327"/>
                  </a:cubicBezTo>
                  <a:cubicBezTo>
                    <a:pt x="4597" y="2291"/>
                    <a:pt x="4573" y="2220"/>
                    <a:pt x="4478" y="2089"/>
                  </a:cubicBezTo>
                  <a:cubicBezTo>
                    <a:pt x="4335" y="1827"/>
                    <a:pt x="4204" y="1553"/>
                    <a:pt x="4097" y="1267"/>
                  </a:cubicBezTo>
                  <a:cubicBezTo>
                    <a:pt x="3990" y="993"/>
                    <a:pt x="3906" y="731"/>
                    <a:pt x="3823" y="458"/>
                  </a:cubicBezTo>
                  <a:cubicBezTo>
                    <a:pt x="3799" y="374"/>
                    <a:pt x="3787" y="208"/>
                    <a:pt x="3740" y="136"/>
                  </a:cubicBezTo>
                  <a:cubicBezTo>
                    <a:pt x="3692" y="77"/>
                    <a:pt x="3585" y="29"/>
                    <a:pt x="3549" y="5"/>
                  </a:cubicBezTo>
                  <a:cubicBezTo>
                    <a:pt x="3539" y="2"/>
                    <a:pt x="3529" y="0"/>
                    <a:pt x="3520"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9" name="Google Shape;174;p28"/>
            <p:cNvSpPr/>
            <p:nvPr/>
          </p:nvSpPr>
          <p:spPr>
            <a:xfrm>
              <a:off x="3747600" y="371088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 h="1">
                  <a:moveTo>
                    <a:pt x="0" y="1"/>
                  </a:moveTo>
                  <a:lnTo>
                    <a:pt x="0" y="1"/>
                  </a:lnTo>
                  <a:lnTo>
                    <a:pt x="0" y="1"/>
                  </a:lnTo>
                  <a:close/>
                </a:path>
              </a:pathLst>
            </a:custGeom>
            <a:solidFill>
              <a:srgbClr val="000000"/>
            </a:solidFill>
            <a:ln w="0">
              <a:noFill/>
            </a:ln>
          </p:spPr>
          <p:style>
            <a:lnRef idx="0">
              <a:scrgbClr r="0" g="0" b="0"/>
            </a:lnRef>
            <a:fillRef idx="0">
              <a:scrgbClr r="0" g="0" b="0"/>
            </a:fillRef>
            <a:effectRef idx="0">
              <a:scrgbClr r="0" g="0" b="0"/>
            </a:effectRef>
            <a:fontRef idx="minor"/>
          </p:style>
          <p:txBody>
            <a:bodyPr tIns="360" bIns="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0" name="Google Shape;175;p28"/>
            <p:cNvSpPr/>
            <p:nvPr/>
          </p:nvSpPr>
          <p:spPr>
            <a:xfrm>
              <a:off x="3754080" y="3708360"/>
              <a:ext cx="360" cy="360"/>
            </a:xfrm>
            <a:custGeom>
              <a:avLst/>
              <a:gdLst>
                <a:gd name="textAreaLeft" fmla="*/ 0 w 360"/>
                <a:gd name="textAreaRight" fmla="*/ 720 w 360"/>
                <a:gd name="textAreaTop" fmla="*/ 0 h 360"/>
                <a:gd name="textAreaBottom" fmla="*/ 720 h 360"/>
              </a:gdLst>
              <a:ahLst/>
              <a:cxnLst/>
              <a:rect l="textAreaLeft" t="textAreaTop" r="textAreaRight" b="textAreaBottom"/>
              <a:pathLst>
                <a:path w="1" h="1">
                  <a:moveTo>
                    <a:pt x="1" y="0"/>
                  </a:moveTo>
                  <a:lnTo>
                    <a:pt x="1" y="0"/>
                  </a:lnTo>
                  <a:close/>
                </a:path>
              </a:pathLst>
            </a:custGeom>
            <a:solidFill>
              <a:srgbClr val="000000"/>
            </a:solidFill>
            <a:ln w="0">
              <a:noFill/>
            </a:ln>
          </p:spPr>
          <p:style>
            <a:lnRef idx="0">
              <a:scrgbClr r="0" g="0" b="0"/>
            </a:lnRef>
            <a:fillRef idx="0">
              <a:scrgbClr r="0" g="0" b="0"/>
            </a:fillRef>
            <a:effectRef idx="0">
              <a:scrgbClr r="0" g="0" b="0"/>
            </a:effectRef>
            <a:fontRef idx="minor"/>
          </p:style>
          <p:txBody>
            <a:bodyPr tIns="360" bIns="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1" name="Google Shape;176;p28"/>
            <p:cNvSpPr/>
            <p:nvPr/>
          </p:nvSpPr>
          <p:spPr>
            <a:xfrm>
              <a:off x="2970000" y="3413160"/>
              <a:ext cx="61560" cy="65160"/>
            </a:xfrm>
            <a:custGeom>
              <a:avLst/>
              <a:gdLst>
                <a:gd name="textAreaLeft" fmla="*/ 0 w 61560"/>
                <a:gd name="textAreaRight" fmla="*/ 61920 w 61560"/>
                <a:gd name="textAreaTop" fmla="*/ 0 h 65160"/>
                <a:gd name="textAreaBottom" fmla="*/ 65520 h 65160"/>
              </a:gdLst>
              <a:ahLst/>
              <a:cxnLst/>
              <a:rect l="textAreaLeft" t="textAreaTop" r="textAreaRight" b="textAreaBottom"/>
              <a:pathLst>
                <a:path w="894" h="945">
                  <a:moveTo>
                    <a:pt x="585" y="1"/>
                  </a:moveTo>
                  <a:cubicBezTo>
                    <a:pt x="502" y="1"/>
                    <a:pt x="419" y="37"/>
                    <a:pt x="382" y="105"/>
                  </a:cubicBezTo>
                  <a:cubicBezTo>
                    <a:pt x="239" y="307"/>
                    <a:pt x="132" y="522"/>
                    <a:pt x="13" y="748"/>
                  </a:cubicBezTo>
                  <a:cubicBezTo>
                    <a:pt x="1" y="760"/>
                    <a:pt x="1" y="796"/>
                    <a:pt x="25" y="819"/>
                  </a:cubicBezTo>
                  <a:cubicBezTo>
                    <a:pt x="60" y="843"/>
                    <a:pt x="96" y="879"/>
                    <a:pt x="144" y="927"/>
                  </a:cubicBezTo>
                  <a:cubicBezTo>
                    <a:pt x="157" y="940"/>
                    <a:pt x="168" y="945"/>
                    <a:pt x="179" y="945"/>
                  </a:cubicBezTo>
                  <a:cubicBezTo>
                    <a:pt x="198" y="945"/>
                    <a:pt x="216" y="930"/>
                    <a:pt x="239" y="915"/>
                  </a:cubicBezTo>
                  <a:cubicBezTo>
                    <a:pt x="322" y="784"/>
                    <a:pt x="429" y="641"/>
                    <a:pt x="537" y="510"/>
                  </a:cubicBezTo>
                  <a:cubicBezTo>
                    <a:pt x="537" y="581"/>
                    <a:pt x="537" y="641"/>
                    <a:pt x="548" y="712"/>
                  </a:cubicBezTo>
                  <a:cubicBezTo>
                    <a:pt x="560" y="760"/>
                    <a:pt x="596" y="819"/>
                    <a:pt x="632" y="855"/>
                  </a:cubicBezTo>
                  <a:cubicBezTo>
                    <a:pt x="667" y="869"/>
                    <a:pt x="710" y="875"/>
                    <a:pt x="754" y="875"/>
                  </a:cubicBezTo>
                  <a:cubicBezTo>
                    <a:pt x="785" y="875"/>
                    <a:pt x="817" y="872"/>
                    <a:pt x="846" y="867"/>
                  </a:cubicBezTo>
                  <a:cubicBezTo>
                    <a:pt x="870" y="867"/>
                    <a:pt x="894" y="843"/>
                    <a:pt x="894" y="807"/>
                  </a:cubicBezTo>
                  <a:cubicBezTo>
                    <a:pt x="894" y="676"/>
                    <a:pt x="894" y="546"/>
                    <a:pt x="858" y="415"/>
                  </a:cubicBezTo>
                  <a:lnTo>
                    <a:pt x="810" y="248"/>
                  </a:lnTo>
                  <a:cubicBezTo>
                    <a:pt x="799" y="200"/>
                    <a:pt x="787" y="141"/>
                    <a:pt x="775" y="93"/>
                  </a:cubicBezTo>
                  <a:cubicBezTo>
                    <a:pt x="735" y="31"/>
                    <a:pt x="660" y="1"/>
                    <a:pt x="58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2760" bIns="327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177;p28"/>
            <p:cNvSpPr/>
            <p:nvPr/>
          </p:nvSpPr>
          <p:spPr>
            <a:xfrm>
              <a:off x="2154960" y="3423960"/>
              <a:ext cx="54000" cy="64800"/>
            </a:xfrm>
            <a:custGeom>
              <a:avLst/>
              <a:gdLst>
                <a:gd name="textAreaLeft" fmla="*/ 0 w 54000"/>
                <a:gd name="textAreaRight" fmla="*/ 54360 w 54000"/>
                <a:gd name="textAreaTop" fmla="*/ 0 h 64800"/>
                <a:gd name="textAreaBottom" fmla="*/ 65160 h 64800"/>
              </a:gdLst>
              <a:ahLst/>
              <a:cxnLst/>
              <a:rect l="textAreaLeft" t="textAreaTop" r="textAreaRight" b="textAreaBottom"/>
              <a:pathLst>
                <a:path w="787" h="942">
                  <a:moveTo>
                    <a:pt x="239" y="1"/>
                  </a:moveTo>
                  <a:cubicBezTo>
                    <a:pt x="227" y="1"/>
                    <a:pt x="191" y="13"/>
                    <a:pt x="191" y="36"/>
                  </a:cubicBezTo>
                  <a:cubicBezTo>
                    <a:pt x="36" y="274"/>
                    <a:pt x="36" y="572"/>
                    <a:pt x="0" y="846"/>
                  </a:cubicBezTo>
                  <a:cubicBezTo>
                    <a:pt x="0" y="882"/>
                    <a:pt x="0" y="905"/>
                    <a:pt x="48" y="905"/>
                  </a:cubicBezTo>
                  <a:cubicBezTo>
                    <a:pt x="108" y="929"/>
                    <a:pt x="167" y="929"/>
                    <a:pt x="227" y="941"/>
                  </a:cubicBezTo>
                  <a:cubicBezTo>
                    <a:pt x="250" y="941"/>
                    <a:pt x="286" y="917"/>
                    <a:pt x="298" y="894"/>
                  </a:cubicBezTo>
                  <a:cubicBezTo>
                    <a:pt x="334" y="798"/>
                    <a:pt x="358" y="703"/>
                    <a:pt x="393" y="608"/>
                  </a:cubicBezTo>
                  <a:cubicBezTo>
                    <a:pt x="405" y="655"/>
                    <a:pt x="429" y="691"/>
                    <a:pt x="465" y="727"/>
                  </a:cubicBezTo>
                  <a:cubicBezTo>
                    <a:pt x="512" y="781"/>
                    <a:pt x="574" y="805"/>
                    <a:pt x="641" y="805"/>
                  </a:cubicBezTo>
                  <a:cubicBezTo>
                    <a:pt x="677" y="805"/>
                    <a:pt x="714" y="799"/>
                    <a:pt x="751" y="786"/>
                  </a:cubicBezTo>
                  <a:cubicBezTo>
                    <a:pt x="774" y="775"/>
                    <a:pt x="786" y="739"/>
                    <a:pt x="774" y="703"/>
                  </a:cubicBezTo>
                  <a:cubicBezTo>
                    <a:pt x="667" y="584"/>
                    <a:pt x="643" y="417"/>
                    <a:pt x="584" y="286"/>
                  </a:cubicBezTo>
                  <a:cubicBezTo>
                    <a:pt x="512" y="132"/>
                    <a:pt x="405" y="13"/>
                    <a:pt x="23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2400" bIns="324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3" name="Google Shape;178;p28"/>
            <p:cNvSpPr/>
            <p:nvPr/>
          </p:nvSpPr>
          <p:spPr>
            <a:xfrm>
              <a:off x="3568680" y="3538440"/>
              <a:ext cx="79560" cy="67320"/>
            </a:xfrm>
            <a:custGeom>
              <a:avLst/>
              <a:gdLst>
                <a:gd name="textAreaLeft" fmla="*/ 0 w 79560"/>
                <a:gd name="textAreaRight" fmla="*/ 79920 w 79560"/>
                <a:gd name="textAreaTop" fmla="*/ 0 h 67320"/>
                <a:gd name="textAreaBottom" fmla="*/ 67680 h 67320"/>
              </a:gdLst>
              <a:ahLst/>
              <a:cxnLst/>
              <a:rect l="textAreaLeft" t="textAreaTop" r="textAreaRight" b="textAreaBottom"/>
              <a:pathLst>
                <a:path w="1156" h="977">
                  <a:moveTo>
                    <a:pt x="599" y="347"/>
                  </a:moveTo>
                  <a:cubicBezTo>
                    <a:pt x="670" y="347"/>
                    <a:pt x="744" y="358"/>
                    <a:pt x="822" y="358"/>
                  </a:cubicBezTo>
                  <a:cubicBezTo>
                    <a:pt x="822" y="405"/>
                    <a:pt x="798" y="441"/>
                    <a:pt x="787" y="477"/>
                  </a:cubicBezTo>
                  <a:cubicBezTo>
                    <a:pt x="775" y="489"/>
                    <a:pt x="763" y="524"/>
                    <a:pt x="727" y="536"/>
                  </a:cubicBezTo>
                  <a:cubicBezTo>
                    <a:pt x="715" y="548"/>
                    <a:pt x="679" y="560"/>
                    <a:pt x="656" y="584"/>
                  </a:cubicBezTo>
                  <a:cubicBezTo>
                    <a:pt x="560" y="620"/>
                    <a:pt x="441" y="644"/>
                    <a:pt x="346" y="644"/>
                  </a:cubicBezTo>
                  <a:cubicBezTo>
                    <a:pt x="346" y="548"/>
                    <a:pt x="346" y="441"/>
                    <a:pt x="429" y="382"/>
                  </a:cubicBezTo>
                  <a:cubicBezTo>
                    <a:pt x="483" y="355"/>
                    <a:pt x="540" y="347"/>
                    <a:pt x="599" y="347"/>
                  </a:cubicBezTo>
                  <a:close/>
                  <a:moveTo>
                    <a:pt x="667" y="1"/>
                  </a:moveTo>
                  <a:cubicBezTo>
                    <a:pt x="537" y="1"/>
                    <a:pt x="382" y="12"/>
                    <a:pt x="263" y="84"/>
                  </a:cubicBezTo>
                  <a:cubicBezTo>
                    <a:pt x="167" y="167"/>
                    <a:pt x="72" y="239"/>
                    <a:pt x="25" y="358"/>
                  </a:cubicBezTo>
                  <a:cubicBezTo>
                    <a:pt x="1" y="417"/>
                    <a:pt x="1" y="477"/>
                    <a:pt x="1" y="536"/>
                  </a:cubicBezTo>
                  <a:cubicBezTo>
                    <a:pt x="1" y="584"/>
                    <a:pt x="1" y="620"/>
                    <a:pt x="13" y="667"/>
                  </a:cubicBezTo>
                  <a:cubicBezTo>
                    <a:pt x="72" y="882"/>
                    <a:pt x="263" y="965"/>
                    <a:pt x="441" y="977"/>
                  </a:cubicBezTo>
                  <a:cubicBezTo>
                    <a:pt x="548" y="977"/>
                    <a:pt x="644" y="965"/>
                    <a:pt x="727" y="905"/>
                  </a:cubicBezTo>
                  <a:cubicBezTo>
                    <a:pt x="846" y="834"/>
                    <a:pt x="953" y="774"/>
                    <a:pt x="1060" y="667"/>
                  </a:cubicBezTo>
                  <a:cubicBezTo>
                    <a:pt x="1096" y="620"/>
                    <a:pt x="1132" y="572"/>
                    <a:pt x="1144" y="524"/>
                  </a:cubicBezTo>
                  <a:cubicBezTo>
                    <a:pt x="1156" y="477"/>
                    <a:pt x="1156" y="417"/>
                    <a:pt x="1156" y="370"/>
                  </a:cubicBezTo>
                  <a:cubicBezTo>
                    <a:pt x="1144" y="263"/>
                    <a:pt x="1120" y="179"/>
                    <a:pt x="1037" y="96"/>
                  </a:cubicBezTo>
                  <a:cubicBezTo>
                    <a:pt x="941" y="12"/>
                    <a:pt x="798" y="1"/>
                    <a:pt x="66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4" name="Google Shape;179;p28"/>
            <p:cNvSpPr/>
            <p:nvPr/>
          </p:nvSpPr>
          <p:spPr>
            <a:xfrm>
              <a:off x="2601000" y="3713400"/>
              <a:ext cx="267120" cy="41400"/>
            </a:xfrm>
            <a:custGeom>
              <a:avLst/>
              <a:gdLst>
                <a:gd name="textAreaLeft" fmla="*/ 0 w 267120"/>
                <a:gd name="textAreaRight" fmla="*/ 267480 w 267120"/>
                <a:gd name="textAreaTop" fmla="*/ 0 h 41400"/>
                <a:gd name="textAreaBottom" fmla="*/ 41760 h 41400"/>
              </a:gdLst>
              <a:ahLst/>
              <a:cxnLst/>
              <a:rect l="textAreaLeft" t="textAreaTop" r="textAreaRight" b="textAreaBottom"/>
              <a:pathLst>
                <a:path w="3859" h="602">
                  <a:moveTo>
                    <a:pt x="3787" y="1"/>
                  </a:moveTo>
                  <a:cubicBezTo>
                    <a:pt x="2537" y="48"/>
                    <a:pt x="1298" y="203"/>
                    <a:pt x="60" y="322"/>
                  </a:cubicBezTo>
                  <a:lnTo>
                    <a:pt x="36" y="322"/>
                  </a:lnTo>
                  <a:cubicBezTo>
                    <a:pt x="25" y="334"/>
                    <a:pt x="1" y="346"/>
                    <a:pt x="1" y="382"/>
                  </a:cubicBezTo>
                  <a:cubicBezTo>
                    <a:pt x="25" y="441"/>
                    <a:pt x="36" y="501"/>
                    <a:pt x="60" y="560"/>
                  </a:cubicBezTo>
                  <a:cubicBezTo>
                    <a:pt x="72" y="584"/>
                    <a:pt x="96" y="596"/>
                    <a:pt x="120" y="596"/>
                  </a:cubicBezTo>
                  <a:cubicBezTo>
                    <a:pt x="167" y="600"/>
                    <a:pt x="214" y="601"/>
                    <a:pt x="262" y="601"/>
                  </a:cubicBezTo>
                  <a:cubicBezTo>
                    <a:pt x="512" y="601"/>
                    <a:pt x="762" y="555"/>
                    <a:pt x="1013" y="525"/>
                  </a:cubicBezTo>
                  <a:cubicBezTo>
                    <a:pt x="1310" y="501"/>
                    <a:pt x="1620" y="465"/>
                    <a:pt x="1918" y="441"/>
                  </a:cubicBezTo>
                  <a:cubicBezTo>
                    <a:pt x="2537" y="382"/>
                    <a:pt x="3132" y="346"/>
                    <a:pt x="3739" y="298"/>
                  </a:cubicBezTo>
                  <a:cubicBezTo>
                    <a:pt x="3775" y="298"/>
                    <a:pt x="3787" y="286"/>
                    <a:pt x="3799" y="263"/>
                  </a:cubicBezTo>
                  <a:cubicBezTo>
                    <a:pt x="3811" y="203"/>
                    <a:pt x="3846" y="120"/>
                    <a:pt x="3858" y="60"/>
                  </a:cubicBezTo>
                  <a:cubicBezTo>
                    <a:pt x="3846" y="36"/>
                    <a:pt x="3811" y="1"/>
                    <a:pt x="378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0880" bIns="208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5" name="Google Shape;180;p28"/>
            <p:cNvSpPr/>
            <p:nvPr/>
          </p:nvSpPr>
          <p:spPr>
            <a:xfrm>
              <a:off x="2244960" y="3747960"/>
              <a:ext cx="248040" cy="29520"/>
            </a:xfrm>
            <a:custGeom>
              <a:avLst/>
              <a:gdLst>
                <a:gd name="textAreaLeft" fmla="*/ 0 w 248040"/>
                <a:gd name="textAreaRight" fmla="*/ 248400 w 248040"/>
                <a:gd name="textAreaTop" fmla="*/ 0 h 29520"/>
                <a:gd name="textAreaBottom" fmla="*/ 29880 h 29520"/>
              </a:gdLst>
              <a:ahLst/>
              <a:cxnLst/>
              <a:rect l="textAreaLeft" t="textAreaTop" r="textAreaRight" b="textAreaBottom"/>
              <a:pathLst>
                <a:path w="3584" h="430">
                  <a:moveTo>
                    <a:pt x="3524" y="1"/>
                  </a:moveTo>
                  <a:cubicBezTo>
                    <a:pt x="2381" y="1"/>
                    <a:pt x="1215" y="25"/>
                    <a:pt x="72" y="96"/>
                  </a:cubicBezTo>
                  <a:cubicBezTo>
                    <a:pt x="60" y="96"/>
                    <a:pt x="36" y="120"/>
                    <a:pt x="24" y="132"/>
                  </a:cubicBezTo>
                  <a:cubicBezTo>
                    <a:pt x="24" y="144"/>
                    <a:pt x="12" y="144"/>
                    <a:pt x="12" y="156"/>
                  </a:cubicBezTo>
                  <a:cubicBezTo>
                    <a:pt x="12" y="227"/>
                    <a:pt x="0" y="286"/>
                    <a:pt x="0" y="370"/>
                  </a:cubicBezTo>
                  <a:cubicBezTo>
                    <a:pt x="0" y="394"/>
                    <a:pt x="24" y="429"/>
                    <a:pt x="60" y="429"/>
                  </a:cubicBezTo>
                  <a:cubicBezTo>
                    <a:pt x="1203" y="370"/>
                    <a:pt x="2346" y="346"/>
                    <a:pt x="3477" y="322"/>
                  </a:cubicBezTo>
                  <a:cubicBezTo>
                    <a:pt x="3513" y="322"/>
                    <a:pt x="3524" y="310"/>
                    <a:pt x="3536" y="275"/>
                  </a:cubicBezTo>
                  <a:cubicBezTo>
                    <a:pt x="3548" y="203"/>
                    <a:pt x="3572" y="144"/>
                    <a:pt x="3584" y="72"/>
                  </a:cubicBezTo>
                  <a:cubicBezTo>
                    <a:pt x="3584" y="36"/>
                    <a:pt x="3572" y="1"/>
                    <a:pt x="352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4760" bIns="147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6" name="Google Shape;181;p28"/>
            <p:cNvSpPr/>
            <p:nvPr/>
          </p:nvSpPr>
          <p:spPr>
            <a:xfrm>
              <a:off x="2646720" y="3758760"/>
              <a:ext cx="55800" cy="26280"/>
            </a:xfrm>
            <a:custGeom>
              <a:avLst/>
              <a:gdLst>
                <a:gd name="textAreaLeft" fmla="*/ 0 w 55800"/>
                <a:gd name="textAreaRight" fmla="*/ 56160 w 55800"/>
                <a:gd name="textAreaTop" fmla="*/ 0 h 26280"/>
                <a:gd name="textAreaBottom" fmla="*/ 26640 h 26280"/>
              </a:gdLst>
              <a:ahLst/>
              <a:cxnLst/>
              <a:rect l="textAreaLeft" t="textAreaTop" r="textAreaRight" b="textAreaBottom"/>
              <a:pathLst>
                <a:path w="811" h="382">
                  <a:moveTo>
                    <a:pt x="60" y="1"/>
                  </a:moveTo>
                  <a:cubicBezTo>
                    <a:pt x="48" y="1"/>
                    <a:pt x="48" y="1"/>
                    <a:pt x="36" y="24"/>
                  </a:cubicBezTo>
                  <a:cubicBezTo>
                    <a:pt x="12" y="36"/>
                    <a:pt x="1" y="48"/>
                    <a:pt x="1" y="60"/>
                  </a:cubicBezTo>
                  <a:lnTo>
                    <a:pt x="1" y="215"/>
                  </a:lnTo>
                  <a:cubicBezTo>
                    <a:pt x="1" y="239"/>
                    <a:pt x="12" y="262"/>
                    <a:pt x="48" y="274"/>
                  </a:cubicBezTo>
                  <a:cubicBezTo>
                    <a:pt x="274" y="346"/>
                    <a:pt x="513" y="382"/>
                    <a:pt x="751" y="382"/>
                  </a:cubicBezTo>
                  <a:cubicBezTo>
                    <a:pt x="774" y="382"/>
                    <a:pt x="810" y="346"/>
                    <a:pt x="810" y="322"/>
                  </a:cubicBezTo>
                  <a:lnTo>
                    <a:pt x="810" y="155"/>
                  </a:lnTo>
                  <a:cubicBezTo>
                    <a:pt x="798" y="120"/>
                    <a:pt x="774" y="96"/>
                    <a:pt x="763" y="96"/>
                  </a:cubicBezTo>
                  <a:cubicBezTo>
                    <a:pt x="536" y="36"/>
                    <a:pt x="298" y="1"/>
                    <a:pt x="6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3320" bIns="13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7" name="Google Shape;182;p28"/>
            <p:cNvSpPr/>
            <p:nvPr/>
          </p:nvSpPr>
          <p:spPr>
            <a:xfrm>
              <a:off x="2372040" y="3773520"/>
              <a:ext cx="63000" cy="36000"/>
            </a:xfrm>
            <a:custGeom>
              <a:avLst/>
              <a:gdLst>
                <a:gd name="textAreaLeft" fmla="*/ 0 w 63000"/>
                <a:gd name="textAreaRight" fmla="*/ 63360 w 63000"/>
                <a:gd name="textAreaTop" fmla="*/ 0 h 36000"/>
                <a:gd name="textAreaBottom" fmla="*/ 36360 h 36000"/>
              </a:gdLst>
              <a:ahLst/>
              <a:cxnLst/>
              <a:rect l="textAreaLeft" t="textAreaTop" r="textAreaRight" b="textAreaBottom"/>
              <a:pathLst>
                <a:path w="916" h="527">
                  <a:moveTo>
                    <a:pt x="848" y="1"/>
                  </a:moveTo>
                  <a:cubicBezTo>
                    <a:pt x="844" y="1"/>
                    <a:pt x="839" y="1"/>
                    <a:pt x="834" y="3"/>
                  </a:cubicBezTo>
                  <a:cubicBezTo>
                    <a:pt x="548" y="50"/>
                    <a:pt x="275" y="146"/>
                    <a:pt x="25" y="265"/>
                  </a:cubicBezTo>
                  <a:cubicBezTo>
                    <a:pt x="1" y="289"/>
                    <a:pt x="1" y="300"/>
                    <a:pt x="1" y="312"/>
                  </a:cubicBezTo>
                  <a:lnTo>
                    <a:pt x="1" y="467"/>
                  </a:lnTo>
                  <a:cubicBezTo>
                    <a:pt x="1" y="491"/>
                    <a:pt x="25" y="527"/>
                    <a:pt x="60" y="527"/>
                  </a:cubicBezTo>
                  <a:cubicBezTo>
                    <a:pt x="251" y="503"/>
                    <a:pt x="441" y="467"/>
                    <a:pt x="632" y="384"/>
                  </a:cubicBezTo>
                  <a:cubicBezTo>
                    <a:pt x="679" y="372"/>
                    <a:pt x="727" y="360"/>
                    <a:pt x="763" y="324"/>
                  </a:cubicBezTo>
                  <a:cubicBezTo>
                    <a:pt x="798" y="312"/>
                    <a:pt x="822" y="300"/>
                    <a:pt x="858" y="265"/>
                  </a:cubicBezTo>
                  <a:cubicBezTo>
                    <a:pt x="894" y="205"/>
                    <a:pt x="894" y="146"/>
                    <a:pt x="906" y="86"/>
                  </a:cubicBezTo>
                  <a:cubicBezTo>
                    <a:pt x="916" y="34"/>
                    <a:pt x="881" y="1"/>
                    <a:pt x="84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000" bIns="18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8" name="Google Shape;183;p28"/>
            <p:cNvSpPr/>
            <p:nvPr/>
          </p:nvSpPr>
          <p:spPr>
            <a:xfrm>
              <a:off x="2273760" y="3971520"/>
              <a:ext cx="46800" cy="29520"/>
            </a:xfrm>
            <a:custGeom>
              <a:avLst/>
              <a:gdLst>
                <a:gd name="textAreaLeft" fmla="*/ 0 w 46800"/>
                <a:gd name="textAreaRight" fmla="*/ 47160 w 46800"/>
                <a:gd name="textAreaTop" fmla="*/ 0 h 29520"/>
                <a:gd name="textAreaBottom" fmla="*/ 29880 h 29520"/>
              </a:gdLst>
              <a:ahLst/>
              <a:cxnLst/>
              <a:rect l="textAreaLeft" t="textAreaTop" r="textAreaRight" b="textAreaBottom"/>
              <a:pathLst>
                <a:path w="680" h="429">
                  <a:moveTo>
                    <a:pt x="608" y="0"/>
                  </a:moveTo>
                  <a:cubicBezTo>
                    <a:pt x="418" y="12"/>
                    <a:pt x="215" y="60"/>
                    <a:pt x="25" y="84"/>
                  </a:cubicBezTo>
                  <a:cubicBezTo>
                    <a:pt x="13" y="84"/>
                    <a:pt x="1" y="107"/>
                    <a:pt x="1" y="119"/>
                  </a:cubicBezTo>
                  <a:lnTo>
                    <a:pt x="1" y="131"/>
                  </a:lnTo>
                  <a:lnTo>
                    <a:pt x="1" y="143"/>
                  </a:lnTo>
                  <a:lnTo>
                    <a:pt x="1" y="358"/>
                  </a:lnTo>
                  <a:cubicBezTo>
                    <a:pt x="1" y="417"/>
                    <a:pt x="25" y="429"/>
                    <a:pt x="60" y="429"/>
                  </a:cubicBezTo>
                  <a:cubicBezTo>
                    <a:pt x="239" y="405"/>
                    <a:pt x="394" y="369"/>
                    <a:pt x="561" y="310"/>
                  </a:cubicBezTo>
                  <a:cubicBezTo>
                    <a:pt x="584" y="310"/>
                    <a:pt x="596" y="298"/>
                    <a:pt x="608" y="262"/>
                  </a:cubicBezTo>
                  <a:cubicBezTo>
                    <a:pt x="620" y="203"/>
                    <a:pt x="632" y="131"/>
                    <a:pt x="668" y="72"/>
                  </a:cubicBezTo>
                  <a:cubicBezTo>
                    <a:pt x="680" y="48"/>
                    <a:pt x="656" y="0"/>
                    <a:pt x="60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4760" bIns="147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9" name="Google Shape;184;p28"/>
            <p:cNvSpPr/>
            <p:nvPr/>
          </p:nvSpPr>
          <p:spPr>
            <a:xfrm>
              <a:off x="2302560" y="3995280"/>
              <a:ext cx="42480" cy="32760"/>
            </a:xfrm>
            <a:custGeom>
              <a:avLst/>
              <a:gdLst>
                <a:gd name="textAreaLeft" fmla="*/ 0 w 42480"/>
                <a:gd name="textAreaRight" fmla="*/ 42840 w 42480"/>
                <a:gd name="textAreaTop" fmla="*/ 0 h 32760"/>
                <a:gd name="textAreaBottom" fmla="*/ 33120 h 32760"/>
              </a:gdLst>
              <a:ahLst/>
              <a:cxnLst/>
              <a:rect l="textAreaLeft" t="textAreaTop" r="textAreaRight" b="textAreaBottom"/>
              <a:pathLst>
                <a:path w="620" h="477">
                  <a:moveTo>
                    <a:pt x="548" y="1"/>
                  </a:moveTo>
                  <a:cubicBezTo>
                    <a:pt x="441" y="13"/>
                    <a:pt x="358" y="24"/>
                    <a:pt x="251" y="60"/>
                  </a:cubicBezTo>
                  <a:cubicBezTo>
                    <a:pt x="167" y="96"/>
                    <a:pt x="72" y="143"/>
                    <a:pt x="24" y="251"/>
                  </a:cubicBezTo>
                  <a:cubicBezTo>
                    <a:pt x="1" y="310"/>
                    <a:pt x="13" y="370"/>
                    <a:pt x="24" y="429"/>
                  </a:cubicBezTo>
                  <a:cubicBezTo>
                    <a:pt x="48" y="453"/>
                    <a:pt x="72" y="477"/>
                    <a:pt x="108" y="477"/>
                  </a:cubicBezTo>
                  <a:cubicBezTo>
                    <a:pt x="263" y="417"/>
                    <a:pt x="429" y="358"/>
                    <a:pt x="584" y="298"/>
                  </a:cubicBezTo>
                  <a:cubicBezTo>
                    <a:pt x="608" y="274"/>
                    <a:pt x="620" y="263"/>
                    <a:pt x="620" y="239"/>
                  </a:cubicBezTo>
                  <a:lnTo>
                    <a:pt x="620" y="60"/>
                  </a:lnTo>
                  <a:cubicBezTo>
                    <a:pt x="620" y="13"/>
                    <a:pt x="596" y="1"/>
                    <a:pt x="54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0" name="Google Shape;185;p28"/>
            <p:cNvSpPr/>
            <p:nvPr/>
          </p:nvSpPr>
          <p:spPr>
            <a:xfrm>
              <a:off x="2175480" y="4265280"/>
              <a:ext cx="31680" cy="73800"/>
            </a:xfrm>
            <a:custGeom>
              <a:avLst/>
              <a:gdLst>
                <a:gd name="textAreaLeft" fmla="*/ 0 w 31680"/>
                <a:gd name="textAreaRight" fmla="*/ 32040 w 31680"/>
                <a:gd name="textAreaTop" fmla="*/ 0 h 73800"/>
                <a:gd name="textAreaBottom" fmla="*/ 74160 h 73800"/>
              </a:gdLst>
              <a:ahLst/>
              <a:cxnLst/>
              <a:rect l="textAreaLeft" t="textAreaTop" r="textAreaRight" b="textAreaBottom"/>
              <a:pathLst>
                <a:path w="465" h="1073">
                  <a:moveTo>
                    <a:pt x="36" y="1"/>
                  </a:moveTo>
                  <a:cubicBezTo>
                    <a:pt x="12" y="1"/>
                    <a:pt x="0" y="13"/>
                    <a:pt x="0" y="49"/>
                  </a:cubicBezTo>
                  <a:cubicBezTo>
                    <a:pt x="36" y="370"/>
                    <a:pt x="107" y="692"/>
                    <a:pt x="119" y="1013"/>
                  </a:cubicBezTo>
                  <a:cubicBezTo>
                    <a:pt x="119" y="1049"/>
                    <a:pt x="155" y="1073"/>
                    <a:pt x="179" y="1073"/>
                  </a:cubicBezTo>
                  <a:lnTo>
                    <a:pt x="405" y="1073"/>
                  </a:lnTo>
                  <a:cubicBezTo>
                    <a:pt x="429" y="1073"/>
                    <a:pt x="464" y="1049"/>
                    <a:pt x="464" y="1013"/>
                  </a:cubicBezTo>
                  <a:cubicBezTo>
                    <a:pt x="441" y="668"/>
                    <a:pt x="381" y="346"/>
                    <a:pt x="310" y="13"/>
                  </a:cubicBezTo>
                  <a:cubicBezTo>
                    <a:pt x="307" y="19"/>
                    <a:pt x="302" y="21"/>
                    <a:pt x="297" y="21"/>
                  </a:cubicBezTo>
                  <a:cubicBezTo>
                    <a:pt x="281" y="21"/>
                    <a:pt x="256" y="1"/>
                    <a:pt x="238"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7080" bIns="37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1" name="Google Shape;186;p28"/>
            <p:cNvSpPr/>
            <p:nvPr/>
          </p:nvSpPr>
          <p:spPr>
            <a:xfrm>
              <a:off x="2925360" y="4272480"/>
              <a:ext cx="38520" cy="110160"/>
            </a:xfrm>
            <a:custGeom>
              <a:avLst/>
              <a:gdLst>
                <a:gd name="textAreaLeft" fmla="*/ 0 w 38520"/>
                <a:gd name="textAreaRight" fmla="*/ 38880 w 38520"/>
                <a:gd name="textAreaTop" fmla="*/ 0 h 110160"/>
                <a:gd name="textAreaBottom" fmla="*/ 110520 h 110160"/>
              </a:gdLst>
              <a:ahLst/>
              <a:cxnLst/>
              <a:rect l="textAreaLeft" t="textAreaTop" r="textAreaRight" b="textAreaBottom"/>
              <a:pathLst>
                <a:path w="561" h="1596">
                  <a:moveTo>
                    <a:pt x="48" y="0"/>
                  </a:moveTo>
                  <a:cubicBezTo>
                    <a:pt x="13" y="0"/>
                    <a:pt x="1" y="12"/>
                    <a:pt x="1" y="48"/>
                  </a:cubicBezTo>
                  <a:lnTo>
                    <a:pt x="1" y="60"/>
                  </a:lnTo>
                  <a:lnTo>
                    <a:pt x="1" y="72"/>
                  </a:lnTo>
                  <a:cubicBezTo>
                    <a:pt x="84" y="560"/>
                    <a:pt x="203" y="1036"/>
                    <a:pt x="251" y="1536"/>
                  </a:cubicBezTo>
                  <a:cubicBezTo>
                    <a:pt x="251" y="1560"/>
                    <a:pt x="287" y="1596"/>
                    <a:pt x="310" y="1596"/>
                  </a:cubicBezTo>
                  <a:lnTo>
                    <a:pt x="501" y="1596"/>
                  </a:lnTo>
                  <a:cubicBezTo>
                    <a:pt x="537" y="1596"/>
                    <a:pt x="560" y="1560"/>
                    <a:pt x="560" y="1536"/>
                  </a:cubicBezTo>
                  <a:cubicBezTo>
                    <a:pt x="537" y="1024"/>
                    <a:pt x="477" y="524"/>
                    <a:pt x="287" y="48"/>
                  </a:cubicBezTo>
                  <a:cubicBezTo>
                    <a:pt x="263" y="12"/>
                    <a:pt x="251" y="0"/>
                    <a:pt x="227"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5080" bIns="55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2" name="Google Shape;187;p28"/>
            <p:cNvSpPr/>
            <p:nvPr/>
          </p:nvSpPr>
          <p:spPr>
            <a:xfrm>
              <a:off x="2137680" y="4280760"/>
              <a:ext cx="30960" cy="74160"/>
            </a:xfrm>
            <a:custGeom>
              <a:avLst/>
              <a:gdLst>
                <a:gd name="textAreaLeft" fmla="*/ 0 w 30960"/>
                <a:gd name="textAreaRight" fmla="*/ 31320 w 30960"/>
                <a:gd name="textAreaTop" fmla="*/ 0 h 74160"/>
                <a:gd name="textAreaBottom" fmla="*/ 74520 h 74160"/>
              </a:gdLst>
              <a:ahLst/>
              <a:cxnLst/>
              <a:rect l="textAreaLeft" t="textAreaTop" r="textAreaRight" b="textAreaBottom"/>
              <a:pathLst>
                <a:path w="453" h="1077">
                  <a:moveTo>
                    <a:pt x="24" y="0"/>
                  </a:moveTo>
                  <a:cubicBezTo>
                    <a:pt x="12" y="0"/>
                    <a:pt x="0" y="24"/>
                    <a:pt x="0" y="48"/>
                  </a:cubicBezTo>
                  <a:cubicBezTo>
                    <a:pt x="12" y="262"/>
                    <a:pt x="24" y="476"/>
                    <a:pt x="72" y="679"/>
                  </a:cubicBezTo>
                  <a:cubicBezTo>
                    <a:pt x="84" y="738"/>
                    <a:pt x="84" y="786"/>
                    <a:pt x="96" y="834"/>
                  </a:cubicBezTo>
                  <a:cubicBezTo>
                    <a:pt x="119" y="881"/>
                    <a:pt x="119" y="941"/>
                    <a:pt x="155" y="965"/>
                  </a:cubicBezTo>
                  <a:cubicBezTo>
                    <a:pt x="215" y="1012"/>
                    <a:pt x="298" y="1036"/>
                    <a:pt x="369" y="1072"/>
                  </a:cubicBezTo>
                  <a:cubicBezTo>
                    <a:pt x="375" y="1075"/>
                    <a:pt x="383" y="1076"/>
                    <a:pt x="391" y="1076"/>
                  </a:cubicBezTo>
                  <a:cubicBezTo>
                    <a:pt x="418" y="1076"/>
                    <a:pt x="453" y="1060"/>
                    <a:pt x="453" y="1024"/>
                  </a:cubicBezTo>
                  <a:cubicBezTo>
                    <a:pt x="441" y="679"/>
                    <a:pt x="369" y="357"/>
                    <a:pt x="310" y="12"/>
                  </a:cubicBezTo>
                  <a:cubicBezTo>
                    <a:pt x="286" y="12"/>
                    <a:pt x="250" y="0"/>
                    <a:pt x="21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7080" bIns="37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3" name="Google Shape;188;p28"/>
            <p:cNvSpPr/>
            <p:nvPr/>
          </p:nvSpPr>
          <p:spPr>
            <a:xfrm>
              <a:off x="2986200" y="4311360"/>
              <a:ext cx="22680" cy="35280"/>
            </a:xfrm>
            <a:custGeom>
              <a:avLst/>
              <a:gdLst>
                <a:gd name="textAreaLeft" fmla="*/ 0 w 22680"/>
                <a:gd name="textAreaRight" fmla="*/ 23040 w 22680"/>
                <a:gd name="textAreaTop" fmla="*/ 0 h 35280"/>
                <a:gd name="textAreaBottom" fmla="*/ 35640 h 35280"/>
              </a:gdLst>
              <a:ahLst/>
              <a:cxnLst/>
              <a:rect l="textAreaLeft" t="textAreaTop" r="textAreaRight" b="textAreaBottom"/>
              <a:pathLst>
                <a:path w="335" h="515">
                  <a:moveTo>
                    <a:pt x="289" y="0"/>
                  </a:moveTo>
                  <a:cubicBezTo>
                    <a:pt x="284" y="0"/>
                    <a:pt x="280" y="1"/>
                    <a:pt x="275" y="3"/>
                  </a:cubicBezTo>
                  <a:cubicBezTo>
                    <a:pt x="203" y="3"/>
                    <a:pt x="132" y="27"/>
                    <a:pt x="60" y="27"/>
                  </a:cubicBezTo>
                  <a:cubicBezTo>
                    <a:pt x="37" y="27"/>
                    <a:pt x="25" y="38"/>
                    <a:pt x="13" y="50"/>
                  </a:cubicBezTo>
                  <a:cubicBezTo>
                    <a:pt x="13" y="62"/>
                    <a:pt x="1" y="62"/>
                    <a:pt x="1" y="86"/>
                  </a:cubicBezTo>
                  <a:lnTo>
                    <a:pt x="1" y="443"/>
                  </a:lnTo>
                  <a:cubicBezTo>
                    <a:pt x="1" y="467"/>
                    <a:pt x="25" y="503"/>
                    <a:pt x="60" y="503"/>
                  </a:cubicBezTo>
                  <a:cubicBezTo>
                    <a:pt x="132" y="503"/>
                    <a:pt x="203" y="515"/>
                    <a:pt x="275" y="515"/>
                  </a:cubicBezTo>
                  <a:cubicBezTo>
                    <a:pt x="310" y="515"/>
                    <a:pt x="334" y="479"/>
                    <a:pt x="334" y="455"/>
                  </a:cubicBezTo>
                  <a:lnTo>
                    <a:pt x="334" y="50"/>
                  </a:lnTo>
                  <a:cubicBezTo>
                    <a:pt x="334" y="30"/>
                    <a:pt x="317" y="0"/>
                    <a:pt x="289"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7640" bIns="176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4" name="Google Shape;189;p28"/>
            <p:cNvSpPr/>
            <p:nvPr/>
          </p:nvSpPr>
          <p:spPr>
            <a:xfrm>
              <a:off x="2883240" y="4322160"/>
              <a:ext cx="25200" cy="38520"/>
            </a:xfrm>
            <a:custGeom>
              <a:avLst/>
              <a:gdLst>
                <a:gd name="textAreaLeft" fmla="*/ 0 w 25200"/>
                <a:gd name="textAreaRight" fmla="*/ 25560 w 25200"/>
                <a:gd name="textAreaTop" fmla="*/ 0 h 38520"/>
                <a:gd name="textAreaBottom" fmla="*/ 38880 h 38520"/>
              </a:gdLst>
              <a:ahLst/>
              <a:cxnLst/>
              <a:rect l="textAreaLeft" t="textAreaTop" r="textAreaRight" b="textAreaBottom"/>
              <a:pathLst>
                <a:path w="370" h="561">
                  <a:moveTo>
                    <a:pt x="60" y="0"/>
                  </a:moveTo>
                  <a:cubicBezTo>
                    <a:pt x="36" y="0"/>
                    <a:pt x="24" y="0"/>
                    <a:pt x="13" y="12"/>
                  </a:cubicBezTo>
                  <a:cubicBezTo>
                    <a:pt x="1" y="24"/>
                    <a:pt x="1" y="48"/>
                    <a:pt x="1" y="60"/>
                  </a:cubicBezTo>
                  <a:cubicBezTo>
                    <a:pt x="13" y="203"/>
                    <a:pt x="24" y="370"/>
                    <a:pt x="36" y="524"/>
                  </a:cubicBezTo>
                  <a:cubicBezTo>
                    <a:pt x="36" y="548"/>
                    <a:pt x="72" y="560"/>
                    <a:pt x="96" y="560"/>
                  </a:cubicBezTo>
                  <a:lnTo>
                    <a:pt x="310" y="560"/>
                  </a:lnTo>
                  <a:cubicBezTo>
                    <a:pt x="334" y="560"/>
                    <a:pt x="370" y="536"/>
                    <a:pt x="370" y="501"/>
                  </a:cubicBezTo>
                  <a:cubicBezTo>
                    <a:pt x="370" y="358"/>
                    <a:pt x="346" y="203"/>
                    <a:pt x="334" y="72"/>
                  </a:cubicBezTo>
                  <a:cubicBezTo>
                    <a:pt x="334" y="24"/>
                    <a:pt x="310" y="12"/>
                    <a:pt x="274" y="12"/>
                  </a:cubicBezTo>
                  <a:cubicBezTo>
                    <a:pt x="203" y="12"/>
                    <a:pt x="132" y="0"/>
                    <a:pt x="60"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9440" bIns="19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35" name="Google Shape;190;p28"/>
          <p:cNvGrpSpPr/>
          <p:nvPr/>
        </p:nvGrpSpPr>
        <p:grpSpPr>
          <a:xfrm>
            <a:off x="3669120" y="3507480"/>
            <a:ext cx="1575720" cy="875520"/>
            <a:chOff x="3669120" y="3507480"/>
            <a:chExt cx="1575720" cy="875520"/>
          </a:xfrm>
        </p:grpSpPr>
        <p:sp>
          <p:nvSpPr>
            <p:cNvPr id="136" name="Google Shape;191;p28"/>
            <p:cNvSpPr/>
            <p:nvPr/>
          </p:nvSpPr>
          <p:spPr>
            <a:xfrm>
              <a:off x="3751200" y="3517920"/>
              <a:ext cx="1480320" cy="848880"/>
            </a:xfrm>
            <a:custGeom>
              <a:avLst/>
              <a:gdLst>
                <a:gd name="textAreaLeft" fmla="*/ 0 w 1480320"/>
                <a:gd name="textAreaRight" fmla="*/ 1480680 w 1480320"/>
                <a:gd name="textAreaTop" fmla="*/ 0 h 848880"/>
                <a:gd name="textAreaBottom" fmla="*/ 849240 h 848880"/>
              </a:gdLst>
              <a:ahLst/>
              <a:cxnLst/>
              <a:rect l="textAreaLeft" t="textAreaTop" r="textAreaRight" b="textAreaBottom"/>
              <a:pathLst>
                <a:path w="27421" h="15726">
                  <a:moveTo>
                    <a:pt x="10045" y="5555"/>
                  </a:moveTo>
                  <a:cubicBezTo>
                    <a:pt x="10160" y="5555"/>
                    <a:pt x="10269" y="5608"/>
                    <a:pt x="10324" y="5723"/>
                  </a:cubicBezTo>
                  <a:cubicBezTo>
                    <a:pt x="10431" y="6020"/>
                    <a:pt x="10431" y="6354"/>
                    <a:pt x="10371" y="6651"/>
                  </a:cubicBezTo>
                  <a:cubicBezTo>
                    <a:pt x="10312" y="6651"/>
                    <a:pt x="10205" y="6663"/>
                    <a:pt x="10157" y="6663"/>
                  </a:cubicBezTo>
                  <a:cubicBezTo>
                    <a:pt x="10169" y="6342"/>
                    <a:pt x="10228" y="6020"/>
                    <a:pt x="10085" y="5735"/>
                  </a:cubicBezTo>
                  <a:cubicBezTo>
                    <a:pt x="9752" y="5854"/>
                    <a:pt x="9609" y="6211"/>
                    <a:pt x="9490" y="6509"/>
                  </a:cubicBezTo>
                  <a:cubicBezTo>
                    <a:pt x="9204" y="7390"/>
                    <a:pt x="9133" y="8330"/>
                    <a:pt x="9085" y="9235"/>
                  </a:cubicBezTo>
                  <a:cubicBezTo>
                    <a:pt x="9062" y="10152"/>
                    <a:pt x="9085" y="11081"/>
                    <a:pt x="9264" y="11985"/>
                  </a:cubicBezTo>
                  <a:cubicBezTo>
                    <a:pt x="9347" y="12236"/>
                    <a:pt x="9443" y="12581"/>
                    <a:pt x="9752" y="12664"/>
                  </a:cubicBezTo>
                  <a:cubicBezTo>
                    <a:pt x="10216" y="12283"/>
                    <a:pt x="10169" y="11652"/>
                    <a:pt x="10347" y="11140"/>
                  </a:cubicBezTo>
                  <a:cubicBezTo>
                    <a:pt x="10395" y="11128"/>
                    <a:pt x="10466" y="11116"/>
                    <a:pt x="10514" y="11116"/>
                  </a:cubicBezTo>
                  <a:cubicBezTo>
                    <a:pt x="10538" y="11474"/>
                    <a:pt x="10419" y="11795"/>
                    <a:pt x="10336" y="12140"/>
                  </a:cubicBezTo>
                  <a:cubicBezTo>
                    <a:pt x="10252" y="12402"/>
                    <a:pt x="10121" y="12700"/>
                    <a:pt x="9847" y="12843"/>
                  </a:cubicBezTo>
                  <a:cubicBezTo>
                    <a:pt x="9809" y="12853"/>
                    <a:pt x="9772" y="12858"/>
                    <a:pt x="9735" y="12858"/>
                  </a:cubicBezTo>
                  <a:cubicBezTo>
                    <a:pt x="9525" y="12858"/>
                    <a:pt x="9354" y="12694"/>
                    <a:pt x="9252" y="12521"/>
                  </a:cubicBezTo>
                  <a:cubicBezTo>
                    <a:pt x="8978" y="12081"/>
                    <a:pt x="8966" y="11557"/>
                    <a:pt x="8907" y="11069"/>
                  </a:cubicBezTo>
                  <a:cubicBezTo>
                    <a:pt x="8800" y="9842"/>
                    <a:pt x="8847" y="8628"/>
                    <a:pt x="9038" y="7425"/>
                  </a:cubicBezTo>
                  <a:cubicBezTo>
                    <a:pt x="9157" y="6818"/>
                    <a:pt x="9276" y="6151"/>
                    <a:pt x="9740" y="5699"/>
                  </a:cubicBezTo>
                  <a:cubicBezTo>
                    <a:pt x="9816" y="5605"/>
                    <a:pt x="9933" y="5555"/>
                    <a:pt x="10045" y="5555"/>
                  </a:cubicBezTo>
                  <a:close/>
                  <a:moveTo>
                    <a:pt x="24063" y="2853"/>
                  </a:moveTo>
                  <a:cubicBezTo>
                    <a:pt x="24135" y="3496"/>
                    <a:pt x="24040" y="4151"/>
                    <a:pt x="24028" y="4782"/>
                  </a:cubicBezTo>
                  <a:cubicBezTo>
                    <a:pt x="23897" y="7592"/>
                    <a:pt x="23706" y="10414"/>
                    <a:pt x="23385" y="13212"/>
                  </a:cubicBezTo>
                  <a:cubicBezTo>
                    <a:pt x="23349" y="13224"/>
                    <a:pt x="23254" y="13224"/>
                    <a:pt x="23206" y="13224"/>
                  </a:cubicBezTo>
                  <a:cubicBezTo>
                    <a:pt x="23206" y="12438"/>
                    <a:pt x="23361" y="11664"/>
                    <a:pt x="23409" y="10890"/>
                  </a:cubicBezTo>
                  <a:cubicBezTo>
                    <a:pt x="23623" y="8211"/>
                    <a:pt x="23801" y="5544"/>
                    <a:pt x="23897" y="2865"/>
                  </a:cubicBezTo>
                  <a:cubicBezTo>
                    <a:pt x="23944" y="2853"/>
                    <a:pt x="24016" y="2853"/>
                    <a:pt x="24063" y="2853"/>
                  </a:cubicBezTo>
                  <a:close/>
                  <a:moveTo>
                    <a:pt x="13659" y="2375"/>
                  </a:moveTo>
                  <a:cubicBezTo>
                    <a:pt x="13678" y="2375"/>
                    <a:pt x="13697" y="2375"/>
                    <a:pt x="13717" y="2377"/>
                  </a:cubicBezTo>
                  <a:cubicBezTo>
                    <a:pt x="14098" y="2449"/>
                    <a:pt x="14312" y="2806"/>
                    <a:pt x="14431" y="3115"/>
                  </a:cubicBezTo>
                  <a:cubicBezTo>
                    <a:pt x="14515" y="3413"/>
                    <a:pt x="14538" y="3734"/>
                    <a:pt x="14598" y="4032"/>
                  </a:cubicBezTo>
                  <a:cubicBezTo>
                    <a:pt x="14693" y="4485"/>
                    <a:pt x="14610" y="4949"/>
                    <a:pt x="14610" y="5413"/>
                  </a:cubicBezTo>
                  <a:cubicBezTo>
                    <a:pt x="14574" y="7247"/>
                    <a:pt x="14443" y="9068"/>
                    <a:pt x="13979" y="10842"/>
                  </a:cubicBezTo>
                  <a:cubicBezTo>
                    <a:pt x="13836" y="11426"/>
                    <a:pt x="13657" y="12021"/>
                    <a:pt x="13360" y="12557"/>
                  </a:cubicBezTo>
                  <a:cubicBezTo>
                    <a:pt x="13205" y="12795"/>
                    <a:pt x="13026" y="13045"/>
                    <a:pt x="12764" y="13176"/>
                  </a:cubicBezTo>
                  <a:cubicBezTo>
                    <a:pt x="12696" y="13210"/>
                    <a:pt x="12622" y="13226"/>
                    <a:pt x="12550" y="13226"/>
                  </a:cubicBezTo>
                  <a:cubicBezTo>
                    <a:pt x="12420" y="13226"/>
                    <a:pt x="12292" y="13177"/>
                    <a:pt x="12193" y="13093"/>
                  </a:cubicBezTo>
                  <a:cubicBezTo>
                    <a:pt x="11800" y="12783"/>
                    <a:pt x="11705" y="12259"/>
                    <a:pt x="11586" y="11807"/>
                  </a:cubicBezTo>
                  <a:cubicBezTo>
                    <a:pt x="11288" y="10176"/>
                    <a:pt x="11383" y="8485"/>
                    <a:pt x="11562" y="6842"/>
                  </a:cubicBezTo>
                  <a:cubicBezTo>
                    <a:pt x="11752" y="5485"/>
                    <a:pt x="12014" y="4092"/>
                    <a:pt x="12848" y="2961"/>
                  </a:cubicBezTo>
                  <a:cubicBezTo>
                    <a:pt x="13052" y="2700"/>
                    <a:pt x="13288" y="2375"/>
                    <a:pt x="13659" y="2375"/>
                  </a:cubicBezTo>
                  <a:close/>
                  <a:moveTo>
                    <a:pt x="17447" y="372"/>
                  </a:moveTo>
                  <a:cubicBezTo>
                    <a:pt x="17572" y="372"/>
                    <a:pt x="17697" y="397"/>
                    <a:pt x="17813" y="448"/>
                  </a:cubicBezTo>
                  <a:cubicBezTo>
                    <a:pt x="18241" y="663"/>
                    <a:pt x="18539" y="1067"/>
                    <a:pt x="18718" y="1484"/>
                  </a:cubicBezTo>
                  <a:cubicBezTo>
                    <a:pt x="18908" y="2008"/>
                    <a:pt x="18801" y="2544"/>
                    <a:pt x="18801" y="3068"/>
                  </a:cubicBezTo>
                  <a:cubicBezTo>
                    <a:pt x="18706" y="3961"/>
                    <a:pt x="18682" y="4842"/>
                    <a:pt x="18622" y="5735"/>
                  </a:cubicBezTo>
                  <a:cubicBezTo>
                    <a:pt x="18479" y="7497"/>
                    <a:pt x="18372" y="9247"/>
                    <a:pt x="18122" y="10985"/>
                  </a:cubicBezTo>
                  <a:cubicBezTo>
                    <a:pt x="18003" y="11664"/>
                    <a:pt x="17884" y="12343"/>
                    <a:pt x="17610" y="12974"/>
                  </a:cubicBezTo>
                  <a:cubicBezTo>
                    <a:pt x="17455" y="13295"/>
                    <a:pt x="17265" y="13652"/>
                    <a:pt x="16932" y="13855"/>
                  </a:cubicBezTo>
                  <a:cubicBezTo>
                    <a:pt x="16840" y="13891"/>
                    <a:pt x="16745" y="13907"/>
                    <a:pt x="16651" y="13907"/>
                  </a:cubicBezTo>
                  <a:cubicBezTo>
                    <a:pt x="16399" y="13907"/>
                    <a:pt x="16149" y="13793"/>
                    <a:pt x="15967" y="13629"/>
                  </a:cubicBezTo>
                  <a:cubicBezTo>
                    <a:pt x="15622" y="13295"/>
                    <a:pt x="15515" y="12843"/>
                    <a:pt x="15455" y="12402"/>
                  </a:cubicBezTo>
                  <a:cubicBezTo>
                    <a:pt x="15229" y="10652"/>
                    <a:pt x="15289" y="8878"/>
                    <a:pt x="15348" y="7128"/>
                  </a:cubicBezTo>
                  <a:cubicBezTo>
                    <a:pt x="15396" y="5508"/>
                    <a:pt x="15574" y="3913"/>
                    <a:pt x="15967" y="2341"/>
                  </a:cubicBezTo>
                  <a:cubicBezTo>
                    <a:pt x="16134" y="1722"/>
                    <a:pt x="16348" y="1079"/>
                    <a:pt x="16836" y="603"/>
                  </a:cubicBezTo>
                  <a:cubicBezTo>
                    <a:pt x="17004" y="451"/>
                    <a:pt x="17225" y="372"/>
                    <a:pt x="17447" y="372"/>
                  </a:cubicBezTo>
                  <a:close/>
                  <a:moveTo>
                    <a:pt x="23238" y="13810"/>
                  </a:moveTo>
                  <a:cubicBezTo>
                    <a:pt x="23384" y="13810"/>
                    <a:pt x="23522" y="13955"/>
                    <a:pt x="23385" y="14093"/>
                  </a:cubicBezTo>
                  <a:cubicBezTo>
                    <a:pt x="23313" y="14105"/>
                    <a:pt x="23230" y="14117"/>
                    <a:pt x="23135" y="14129"/>
                  </a:cubicBezTo>
                  <a:cubicBezTo>
                    <a:pt x="23135" y="14033"/>
                    <a:pt x="23123" y="13926"/>
                    <a:pt x="23147" y="13831"/>
                  </a:cubicBezTo>
                  <a:cubicBezTo>
                    <a:pt x="23176" y="13816"/>
                    <a:pt x="23207" y="13810"/>
                    <a:pt x="23238" y="13810"/>
                  </a:cubicBezTo>
                  <a:close/>
                  <a:moveTo>
                    <a:pt x="20230" y="710"/>
                  </a:moveTo>
                  <a:cubicBezTo>
                    <a:pt x="20253" y="901"/>
                    <a:pt x="20218" y="1115"/>
                    <a:pt x="20194" y="1318"/>
                  </a:cubicBezTo>
                  <a:cubicBezTo>
                    <a:pt x="19980" y="2508"/>
                    <a:pt x="20087" y="3711"/>
                    <a:pt x="20051" y="4901"/>
                  </a:cubicBezTo>
                  <a:cubicBezTo>
                    <a:pt x="20099" y="7402"/>
                    <a:pt x="19753" y="9902"/>
                    <a:pt x="19575" y="12402"/>
                  </a:cubicBezTo>
                  <a:cubicBezTo>
                    <a:pt x="19551" y="13033"/>
                    <a:pt x="19456" y="13676"/>
                    <a:pt x="19503" y="14295"/>
                  </a:cubicBezTo>
                  <a:cubicBezTo>
                    <a:pt x="19790" y="14324"/>
                    <a:pt x="20079" y="14334"/>
                    <a:pt x="20369" y="14334"/>
                  </a:cubicBezTo>
                  <a:cubicBezTo>
                    <a:pt x="20789" y="14334"/>
                    <a:pt x="21212" y="14314"/>
                    <a:pt x="21635" y="14307"/>
                  </a:cubicBezTo>
                  <a:cubicBezTo>
                    <a:pt x="21635" y="14355"/>
                    <a:pt x="21646" y="14426"/>
                    <a:pt x="21646" y="14474"/>
                  </a:cubicBezTo>
                  <a:cubicBezTo>
                    <a:pt x="21502" y="14524"/>
                    <a:pt x="21349" y="14535"/>
                    <a:pt x="21195" y="14535"/>
                  </a:cubicBezTo>
                  <a:cubicBezTo>
                    <a:pt x="21073" y="14535"/>
                    <a:pt x="20950" y="14528"/>
                    <a:pt x="20829" y="14528"/>
                  </a:cubicBezTo>
                  <a:cubicBezTo>
                    <a:pt x="20776" y="14528"/>
                    <a:pt x="20723" y="14530"/>
                    <a:pt x="20670" y="14533"/>
                  </a:cubicBezTo>
                  <a:cubicBezTo>
                    <a:pt x="20519" y="14533"/>
                    <a:pt x="20364" y="14537"/>
                    <a:pt x="20210" y="14537"/>
                  </a:cubicBezTo>
                  <a:cubicBezTo>
                    <a:pt x="19939" y="14537"/>
                    <a:pt x="19670" y="14527"/>
                    <a:pt x="19420" y="14474"/>
                  </a:cubicBezTo>
                  <a:cubicBezTo>
                    <a:pt x="19218" y="14319"/>
                    <a:pt x="19265" y="14069"/>
                    <a:pt x="19265" y="13867"/>
                  </a:cubicBezTo>
                  <a:cubicBezTo>
                    <a:pt x="19360" y="12081"/>
                    <a:pt x="19551" y="10271"/>
                    <a:pt x="19694" y="8485"/>
                  </a:cubicBezTo>
                  <a:cubicBezTo>
                    <a:pt x="19849" y="6925"/>
                    <a:pt x="19861" y="5354"/>
                    <a:pt x="19849" y="3770"/>
                  </a:cubicBezTo>
                  <a:cubicBezTo>
                    <a:pt x="19837" y="2746"/>
                    <a:pt x="19837" y="1710"/>
                    <a:pt x="20075" y="710"/>
                  </a:cubicBezTo>
                  <a:close/>
                  <a:moveTo>
                    <a:pt x="19151" y="0"/>
                  </a:moveTo>
                  <a:cubicBezTo>
                    <a:pt x="18803" y="0"/>
                    <a:pt x="18455" y="19"/>
                    <a:pt x="18110" y="55"/>
                  </a:cubicBezTo>
                  <a:cubicBezTo>
                    <a:pt x="16455" y="198"/>
                    <a:pt x="14848" y="698"/>
                    <a:pt x="13384" y="1448"/>
                  </a:cubicBezTo>
                  <a:cubicBezTo>
                    <a:pt x="12205" y="2068"/>
                    <a:pt x="11205" y="2901"/>
                    <a:pt x="10276" y="3806"/>
                  </a:cubicBezTo>
                  <a:cubicBezTo>
                    <a:pt x="9216" y="4889"/>
                    <a:pt x="8359" y="6128"/>
                    <a:pt x="7466" y="7330"/>
                  </a:cubicBezTo>
                  <a:cubicBezTo>
                    <a:pt x="6656" y="8497"/>
                    <a:pt x="5811" y="9628"/>
                    <a:pt x="4906" y="10723"/>
                  </a:cubicBezTo>
                  <a:cubicBezTo>
                    <a:pt x="3692" y="12188"/>
                    <a:pt x="1942" y="13259"/>
                    <a:pt x="1" y="13652"/>
                  </a:cubicBezTo>
                  <a:cubicBezTo>
                    <a:pt x="544" y="13696"/>
                    <a:pt x="1087" y="13749"/>
                    <a:pt x="1630" y="13749"/>
                  </a:cubicBezTo>
                  <a:cubicBezTo>
                    <a:pt x="1682" y="13749"/>
                    <a:pt x="1735" y="13749"/>
                    <a:pt x="1787" y="13748"/>
                  </a:cubicBezTo>
                  <a:cubicBezTo>
                    <a:pt x="1850" y="13749"/>
                    <a:pt x="1913" y="13750"/>
                    <a:pt x="1976" y="13750"/>
                  </a:cubicBezTo>
                  <a:cubicBezTo>
                    <a:pt x="2746" y="13750"/>
                    <a:pt x="3517" y="13624"/>
                    <a:pt x="4287" y="13569"/>
                  </a:cubicBezTo>
                  <a:cubicBezTo>
                    <a:pt x="5085" y="13473"/>
                    <a:pt x="5889" y="13424"/>
                    <a:pt x="6691" y="13424"/>
                  </a:cubicBezTo>
                  <a:cubicBezTo>
                    <a:pt x="7672" y="13424"/>
                    <a:pt x="8652" y="13496"/>
                    <a:pt x="9621" y="13640"/>
                  </a:cubicBezTo>
                  <a:cubicBezTo>
                    <a:pt x="11479" y="13926"/>
                    <a:pt x="13276" y="14474"/>
                    <a:pt x="15062" y="15010"/>
                  </a:cubicBezTo>
                  <a:cubicBezTo>
                    <a:pt x="16551" y="15462"/>
                    <a:pt x="18134" y="15641"/>
                    <a:pt x="19694" y="15712"/>
                  </a:cubicBezTo>
                  <a:cubicBezTo>
                    <a:pt x="19848" y="15721"/>
                    <a:pt x="20002" y="15725"/>
                    <a:pt x="20156" y="15725"/>
                  </a:cubicBezTo>
                  <a:cubicBezTo>
                    <a:pt x="21046" y="15725"/>
                    <a:pt x="21927" y="15587"/>
                    <a:pt x="22789" y="15414"/>
                  </a:cubicBezTo>
                  <a:cubicBezTo>
                    <a:pt x="23516" y="15248"/>
                    <a:pt x="24254" y="15045"/>
                    <a:pt x="24909" y="14700"/>
                  </a:cubicBezTo>
                  <a:cubicBezTo>
                    <a:pt x="25528" y="14391"/>
                    <a:pt x="26016" y="13879"/>
                    <a:pt x="26349" y="13283"/>
                  </a:cubicBezTo>
                  <a:cubicBezTo>
                    <a:pt x="26683" y="12700"/>
                    <a:pt x="26849" y="12045"/>
                    <a:pt x="27016" y="11414"/>
                  </a:cubicBezTo>
                  <a:cubicBezTo>
                    <a:pt x="27373" y="9759"/>
                    <a:pt x="27421" y="8033"/>
                    <a:pt x="27123" y="6354"/>
                  </a:cubicBezTo>
                  <a:cubicBezTo>
                    <a:pt x="26897" y="5211"/>
                    <a:pt x="26516" y="4104"/>
                    <a:pt x="25742" y="3199"/>
                  </a:cubicBezTo>
                  <a:cubicBezTo>
                    <a:pt x="24849" y="2127"/>
                    <a:pt x="23766" y="1151"/>
                    <a:pt x="22432" y="591"/>
                  </a:cubicBezTo>
                  <a:cubicBezTo>
                    <a:pt x="21388" y="192"/>
                    <a:pt x="20268" y="0"/>
                    <a:pt x="19151"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7" name="Google Shape;192;p28"/>
            <p:cNvSpPr/>
            <p:nvPr/>
          </p:nvSpPr>
          <p:spPr>
            <a:xfrm>
              <a:off x="4586400" y="3550680"/>
              <a:ext cx="172440" cy="706680"/>
            </a:xfrm>
            <a:custGeom>
              <a:avLst/>
              <a:gdLst>
                <a:gd name="textAreaLeft" fmla="*/ 0 w 172440"/>
                <a:gd name="textAreaRight" fmla="*/ 172800 w 172440"/>
                <a:gd name="textAreaTop" fmla="*/ 0 h 706680"/>
                <a:gd name="textAreaBottom" fmla="*/ 707040 h 706680"/>
              </a:gdLst>
              <a:ahLst/>
              <a:cxnLst/>
              <a:rect l="textAreaLeft" t="textAreaTop" r="textAreaRight" b="textAreaBottom"/>
              <a:pathLst>
                <a:path w="3203" h="13092">
                  <a:moveTo>
                    <a:pt x="1912" y="1"/>
                  </a:moveTo>
                  <a:cubicBezTo>
                    <a:pt x="1874" y="1"/>
                    <a:pt x="1835" y="4"/>
                    <a:pt x="1798" y="10"/>
                  </a:cubicBezTo>
                  <a:cubicBezTo>
                    <a:pt x="1524" y="105"/>
                    <a:pt x="1357" y="343"/>
                    <a:pt x="1203" y="570"/>
                  </a:cubicBezTo>
                  <a:cubicBezTo>
                    <a:pt x="834" y="1177"/>
                    <a:pt x="667" y="1879"/>
                    <a:pt x="536" y="2570"/>
                  </a:cubicBezTo>
                  <a:cubicBezTo>
                    <a:pt x="333" y="3665"/>
                    <a:pt x="179" y="4749"/>
                    <a:pt x="131" y="5844"/>
                  </a:cubicBezTo>
                  <a:cubicBezTo>
                    <a:pt x="48" y="7713"/>
                    <a:pt x="0" y="9571"/>
                    <a:pt x="131" y="11428"/>
                  </a:cubicBezTo>
                  <a:cubicBezTo>
                    <a:pt x="238" y="11904"/>
                    <a:pt x="262" y="12452"/>
                    <a:pt x="607" y="12845"/>
                  </a:cubicBezTo>
                  <a:cubicBezTo>
                    <a:pt x="738" y="12990"/>
                    <a:pt x="953" y="13091"/>
                    <a:pt x="1154" y="13091"/>
                  </a:cubicBezTo>
                  <a:cubicBezTo>
                    <a:pt x="1284" y="13091"/>
                    <a:pt x="1407" y="13050"/>
                    <a:pt x="1500" y="12952"/>
                  </a:cubicBezTo>
                  <a:cubicBezTo>
                    <a:pt x="1881" y="12559"/>
                    <a:pt x="2060" y="12035"/>
                    <a:pt x="2191" y="11535"/>
                  </a:cubicBezTo>
                  <a:cubicBezTo>
                    <a:pt x="2560" y="9976"/>
                    <a:pt x="2667" y="8380"/>
                    <a:pt x="2798" y="6785"/>
                  </a:cubicBezTo>
                  <a:cubicBezTo>
                    <a:pt x="2953" y="5225"/>
                    <a:pt x="2977" y="3665"/>
                    <a:pt x="3131" y="2117"/>
                  </a:cubicBezTo>
                  <a:cubicBezTo>
                    <a:pt x="3131" y="1784"/>
                    <a:pt x="3203" y="1475"/>
                    <a:pt x="3096" y="1165"/>
                  </a:cubicBezTo>
                  <a:cubicBezTo>
                    <a:pt x="3000" y="760"/>
                    <a:pt x="2762" y="391"/>
                    <a:pt x="2417" y="165"/>
                  </a:cubicBezTo>
                  <a:cubicBezTo>
                    <a:pt x="2280" y="67"/>
                    <a:pt x="2094" y="1"/>
                    <a:pt x="1912"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8" name="Google Shape;193;p28"/>
            <p:cNvSpPr/>
            <p:nvPr/>
          </p:nvSpPr>
          <p:spPr>
            <a:xfrm>
              <a:off x="4375800" y="3657960"/>
              <a:ext cx="160560" cy="561960"/>
            </a:xfrm>
            <a:custGeom>
              <a:avLst/>
              <a:gdLst>
                <a:gd name="textAreaLeft" fmla="*/ 0 w 160560"/>
                <a:gd name="textAreaRight" fmla="*/ 160920 w 160560"/>
                <a:gd name="textAreaTop" fmla="*/ 0 h 561960"/>
                <a:gd name="textAreaBottom" fmla="*/ 562320 h 561960"/>
              </a:gdLst>
              <a:ahLst/>
              <a:cxnLst/>
              <a:rect l="textAreaLeft" t="textAreaTop" r="textAreaRight" b="textAreaBottom"/>
              <a:pathLst>
                <a:path w="2978" h="10410">
                  <a:moveTo>
                    <a:pt x="2115" y="0"/>
                  </a:moveTo>
                  <a:cubicBezTo>
                    <a:pt x="1995" y="0"/>
                    <a:pt x="1865" y="63"/>
                    <a:pt x="1787" y="141"/>
                  </a:cubicBezTo>
                  <a:cubicBezTo>
                    <a:pt x="1453" y="415"/>
                    <a:pt x="1227" y="808"/>
                    <a:pt x="1037" y="1177"/>
                  </a:cubicBezTo>
                  <a:cubicBezTo>
                    <a:pt x="513" y="2261"/>
                    <a:pt x="310" y="3451"/>
                    <a:pt x="179" y="4630"/>
                  </a:cubicBezTo>
                  <a:cubicBezTo>
                    <a:pt x="84" y="5761"/>
                    <a:pt x="1" y="6892"/>
                    <a:pt x="96" y="8023"/>
                  </a:cubicBezTo>
                  <a:cubicBezTo>
                    <a:pt x="156" y="8690"/>
                    <a:pt x="215" y="9404"/>
                    <a:pt x="537" y="10035"/>
                  </a:cubicBezTo>
                  <a:cubicBezTo>
                    <a:pt x="640" y="10200"/>
                    <a:pt x="796" y="10409"/>
                    <a:pt x="1005" y="10409"/>
                  </a:cubicBezTo>
                  <a:cubicBezTo>
                    <a:pt x="1038" y="10409"/>
                    <a:pt x="1073" y="10404"/>
                    <a:pt x="1108" y="10393"/>
                  </a:cubicBezTo>
                  <a:cubicBezTo>
                    <a:pt x="1703" y="9964"/>
                    <a:pt x="1882" y="9214"/>
                    <a:pt x="2096" y="8571"/>
                  </a:cubicBezTo>
                  <a:cubicBezTo>
                    <a:pt x="2585" y="6856"/>
                    <a:pt x="2763" y="5071"/>
                    <a:pt x="2811" y="3296"/>
                  </a:cubicBezTo>
                  <a:cubicBezTo>
                    <a:pt x="2811" y="2511"/>
                    <a:pt x="2977" y="1701"/>
                    <a:pt x="2739" y="915"/>
                  </a:cubicBezTo>
                  <a:cubicBezTo>
                    <a:pt x="2656" y="606"/>
                    <a:pt x="2573" y="260"/>
                    <a:pt x="2287" y="58"/>
                  </a:cubicBezTo>
                  <a:cubicBezTo>
                    <a:pt x="2238" y="17"/>
                    <a:pt x="2178" y="0"/>
                    <a:pt x="211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 name="Google Shape;194;p28"/>
            <p:cNvSpPr/>
            <p:nvPr/>
          </p:nvSpPr>
          <p:spPr>
            <a:xfrm>
              <a:off x="3669120" y="3507480"/>
              <a:ext cx="1575720" cy="875520"/>
            </a:xfrm>
            <a:custGeom>
              <a:avLst/>
              <a:gdLst>
                <a:gd name="textAreaLeft" fmla="*/ 0 w 1575720"/>
                <a:gd name="textAreaRight" fmla="*/ 1576080 w 1575720"/>
                <a:gd name="textAreaTop" fmla="*/ 0 h 875520"/>
                <a:gd name="textAreaBottom" fmla="*/ 875880 h 875520"/>
              </a:gdLst>
              <a:ahLst/>
              <a:cxnLst/>
              <a:rect l="textAreaLeft" t="textAreaTop" r="textAreaRight" b="textAreaBottom"/>
              <a:pathLst>
                <a:path w="29184" h="16222">
                  <a:moveTo>
                    <a:pt x="20626" y="270"/>
                  </a:moveTo>
                  <a:cubicBezTo>
                    <a:pt x="20819" y="270"/>
                    <a:pt x="21013" y="276"/>
                    <a:pt x="21206" y="286"/>
                  </a:cubicBezTo>
                  <a:cubicBezTo>
                    <a:pt x="22408" y="370"/>
                    <a:pt x="23647" y="631"/>
                    <a:pt x="24706" y="1227"/>
                  </a:cubicBezTo>
                  <a:cubicBezTo>
                    <a:pt x="25671" y="1798"/>
                    <a:pt x="26504" y="2572"/>
                    <a:pt x="27230" y="3418"/>
                  </a:cubicBezTo>
                  <a:cubicBezTo>
                    <a:pt x="27969" y="4287"/>
                    <a:pt x="28350" y="5358"/>
                    <a:pt x="28588" y="6454"/>
                  </a:cubicBezTo>
                  <a:cubicBezTo>
                    <a:pt x="28838" y="7692"/>
                    <a:pt x="28862" y="9002"/>
                    <a:pt x="28707" y="10252"/>
                  </a:cubicBezTo>
                  <a:cubicBezTo>
                    <a:pt x="28635" y="10871"/>
                    <a:pt x="28528" y="11490"/>
                    <a:pt x="28350" y="12097"/>
                  </a:cubicBezTo>
                  <a:cubicBezTo>
                    <a:pt x="28183" y="12657"/>
                    <a:pt x="27992" y="13228"/>
                    <a:pt x="27647" y="13716"/>
                  </a:cubicBezTo>
                  <a:cubicBezTo>
                    <a:pt x="26980" y="14717"/>
                    <a:pt x="25885" y="15145"/>
                    <a:pt x="24742" y="15443"/>
                  </a:cubicBezTo>
                  <a:cubicBezTo>
                    <a:pt x="23722" y="15720"/>
                    <a:pt x="22661" y="15866"/>
                    <a:pt x="21600" y="15866"/>
                  </a:cubicBezTo>
                  <a:cubicBezTo>
                    <a:pt x="21385" y="15866"/>
                    <a:pt x="21170" y="15860"/>
                    <a:pt x="20956" y="15848"/>
                  </a:cubicBezTo>
                  <a:cubicBezTo>
                    <a:pt x="19682" y="15776"/>
                    <a:pt x="18420" y="15633"/>
                    <a:pt x="17205" y="15324"/>
                  </a:cubicBezTo>
                  <a:cubicBezTo>
                    <a:pt x="15991" y="15026"/>
                    <a:pt x="14824" y="14609"/>
                    <a:pt x="13610" y="14312"/>
                  </a:cubicBezTo>
                  <a:cubicBezTo>
                    <a:pt x="12419" y="14002"/>
                    <a:pt x="11205" y="13764"/>
                    <a:pt x="9978" y="13657"/>
                  </a:cubicBezTo>
                  <a:cubicBezTo>
                    <a:pt x="9379" y="13600"/>
                    <a:pt x="8779" y="13573"/>
                    <a:pt x="8180" y="13573"/>
                  </a:cubicBezTo>
                  <a:cubicBezTo>
                    <a:pt x="7517" y="13573"/>
                    <a:pt x="6855" y="13606"/>
                    <a:pt x="6192" y="13669"/>
                  </a:cubicBezTo>
                  <a:cubicBezTo>
                    <a:pt x="5150" y="13768"/>
                    <a:pt x="4109" y="13900"/>
                    <a:pt x="3067" y="13900"/>
                  </a:cubicBezTo>
                  <a:cubicBezTo>
                    <a:pt x="2858" y="13900"/>
                    <a:pt x="2650" y="13895"/>
                    <a:pt x="2442" y="13883"/>
                  </a:cubicBezTo>
                  <a:cubicBezTo>
                    <a:pt x="2239" y="13859"/>
                    <a:pt x="2061" y="13847"/>
                    <a:pt x="1870" y="13835"/>
                  </a:cubicBezTo>
                  <a:cubicBezTo>
                    <a:pt x="3549" y="13407"/>
                    <a:pt x="5097" y="12478"/>
                    <a:pt x="6264" y="11180"/>
                  </a:cubicBezTo>
                  <a:cubicBezTo>
                    <a:pt x="6990" y="10371"/>
                    <a:pt x="7645" y="9478"/>
                    <a:pt x="8288" y="8597"/>
                  </a:cubicBezTo>
                  <a:cubicBezTo>
                    <a:pt x="8931" y="7716"/>
                    <a:pt x="9550" y="6835"/>
                    <a:pt x="10205" y="5977"/>
                  </a:cubicBezTo>
                  <a:cubicBezTo>
                    <a:pt x="11502" y="4275"/>
                    <a:pt x="13003" y="2703"/>
                    <a:pt x="14919" y="1715"/>
                  </a:cubicBezTo>
                  <a:cubicBezTo>
                    <a:pt x="16676" y="815"/>
                    <a:pt x="18650" y="270"/>
                    <a:pt x="20626" y="270"/>
                  </a:cubicBezTo>
                  <a:close/>
                  <a:moveTo>
                    <a:pt x="20668" y="0"/>
                  </a:moveTo>
                  <a:cubicBezTo>
                    <a:pt x="20191" y="0"/>
                    <a:pt x="19712" y="30"/>
                    <a:pt x="19229" y="84"/>
                  </a:cubicBezTo>
                  <a:cubicBezTo>
                    <a:pt x="18146" y="203"/>
                    <a:pt x="17086" y="465"/>
                    <a:pt x="16074" y="870"/>
                  </a:cubicBezTo>
                  <a:cubicBezTo>
                    <a:pt x="14050" y="1679"/>
                    <a:pt x="12288" y="2989"/>
                    <a:pt x="10883" y="4656"/>
                  </a:cubicBezTo>
                  <a:cubicBezTo>
                    <a:pt x="9335" y="6489"/>
                    <a:pt x="8038" y="8525"/>
                    <a:pt x="6537" y="10395"/>
                  </a:cubicBezTo>
                  <a:cubicBezTo>
                    <a:pt x="5847" y="11240"/>
                    <a:pt x="5085" y="11990"/>
                    <a:pt x="4168" y="12573"/>
                  </a:cubicBezTo>
                  <a:cubicBezTo>
                    <a:pt x="3204" y="13169"/>
                    <a:pt x="2084" y="13609"/>
                    <a:pt x="930" y="13716"/>
                  </a:cubicBezTo>
                  <a:cubicBezTo>
                    <a:pt x="719" y="13735"/>
                    <a:pt x="502" y="13795"/>
                    <a:pt x="277" y="13795"/>
                  </a:cubicBezTo>
                  <a:cubicBezTo>
                    <a:pt x="209" y="13795"/>
                    <a:pt x="141" y="13790"/>
                    <a:pt x="72" y="13776"/>
                  </a:cubicBezTo>
                  <a:cubicBezTo>
                    <a:pt x="37" y="13776"/>
                    <a:pt x="1" y="13788"/>
                    <a:pt x="1" y="13835"/>
                  </a:cubicBezTo>
                  <a:cubicBezTo>
                    <a:pt x="13" y="13907"/>
                    <a:pt x="13" y="13966"/>
                    <a:pt x="13" y="14050"/>
                  </a:cubicBezTo>
                  <a:cubicBezTo>
                    <a:pt x="13" y="14074"/>
                    <a:pt x="49" y="14085"/>
                    <a:pt x="72" y="14109"/>
                  </a:cubicBezTo>
                  <a:cubicBezTo>
                    <a:pt x="206" y="14123"/>
                    <a:pt x="340" y="14126"/>
                    <a:pt x="474" y="14126"/>
                  </a:cubicBezTo>
                  <a:cubicBezTo>
                    <a:pt x="582" y="14126"/>
                    <a:pt x="689" y="14124"/>
                    <a:pt x="796" y="14124"/>
                  </a:cubicBezTo>
                  <a:cubicBezTo>
                    <a:pt x="897" y="14124"/>
                    <a:pt x="997" y="14126"/>
                    <a:pt x="1096" y="14133"/>
                  </a:cubicBezTo>
                  <a:cubicBezTo>
                    <a:pt x="1430" y="14181"/>
                    <a:pt x="1775" y="14205"/>
                    <a:pt x="2096" y="14216"/>
                  </a:cubicBezTo>
                  <a:cubicBezTo>
                    <a:pt x="2508" y="14246"/>
                    <a:pt x="2930" y="14266"/>
                    <a:pt x="3351" y="14266"/>
                  </a:cubicBezTo>
                  <a:cubicBezTo>
                    <a:pt x="3612" y="14266"/>
                    <a:pt x="3873" y="14258"/>
                    <a:pt x="4132" y="14240"/>
                  </a:cubicBezTo>
                  <a:cubicBezTo>
                    <a:pt x="4823" y="14193"/>
                    <a:pt x="5490" y="14074"/>
                    <a:pt x="6180" y="14026"/>
                  </a:cubicBezTo>
                  <a:cubicBezTo>
                    <a:pt x="6859" y="13966"/>
                    <a:pt x="7549" y="13955"/>
                    <a:pt x="8240" y="13955"/>
                  </a:cubicBezTo>
                  <a:cubicBezTo>
                    <a:pt x="9633" y="13955"/>
                    <a:pt x="11014" y="14097"/>
                    <a:pt x="12371" y="14383"/>
                  </a:cubicBezTo>
                  <a:cubicBezTo>
                    <a:pt x="13705" y="14669"/>
                    <a:pt x="15015" y="15086"/>
                    <a:pt x="16324" y="15455"/>
                  </a:cubicBezTo>
                  <a:cubicBezTo>
                    <a:pt x="17622" y="15824"/>
                    <a:pt x="18932" y="16050"/>
                    <a:pt x="20289" y="16157"/>
                  </a:cubicBezTo>
                  <a:cubicBezTo>
                    <a:pt x="20750" y="16198"/>
                    <a:pt x="21217" y="16222"/>
                    <a:pt x="21681" y="16222"/>
                  </a:cubicBezTo>
                  <a:cubicBezTo>
                    <a:pt x="21901" y="16222"/>
                    <a:pt x="22119" y="16216"/>
                    <a:pt x="22337" y="16205"/>
                  </a:cubicBezTo>
                  <a:cubicBezTo>
                    <a:pt x="22992" y="16157"/>
                    <a:pt x="23647" y="16050"/>
                    <a:pt x="24278" y="15919"/>
                  </a:cubicBezTo>
                  <a:cubicBezTo>
                    <a:pt x="25409" y="15681"/>
                    <a:pt x="26671" y="15324"/>
                    <a:pt x="27504" y="14455"/>
                  </a:cubicBezTo>
                  <a:cubicBezTo>
                    <a:pt x="28350" y="13585"/>
                    <a:pt x="28707" y="12335"/>
                    <a:pt x="28921" y="11157"/>
                  </a:cubicBezTo>
                  <a:cubicBezTo>
                    <a:pt x="29135" y="9918"/>
                    <a:pt x="29183" y="8644"/>
                    <a:pt x="29052" y="7394"/>
                  </a:cubicBezTo>
                  <a:cubicBezTo>
                    <a:pt x="28933" y="6251"/>
                    <a:pt x="28659" y="5120"/>
                    <a:pt x="28112" y="4132"/>
                  </a:cubicBezTo>
                  <a:cubicBezTo>
                    <a:pt x="27981" y="3882"/>
                    <a:pt x="27814" y="3644"/>
                    <a:pt x="27635" y="3406"/>
                  </a:cubicBezTo>
                  <a:cubicBezTo>
                    <a:pt x="27016" y="2644"/>
                    <a:pt x="26314" y="1941"/>
                    <a:pt x="25504" y="1382"/>
                  </a:cubicBezTo>
                  <a:cubicBezTo>
                    <a:pt x="24659" y="786"/>
                    <a:pt x="23718" y="417"/>
                    <a:pt x="22730" y="203"/>
                  </a:cubicBezTo>
                  <a:cubicBezTo>
                    <a:pt x="22041" y="62"/>
                    <a:pt x="21356" y="0"/>
                    <a:pt x="20668"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0" name="Google Shape;195;p28"/>
            <p:cNvSpPr/>
            <p:nvPr/>
          </p:nvSpPr>
          <p:spPr>
            <a:xfrm>
              <a:off x="5000760" y="3668760"/>
              <a:ext cx="56880" cy="566280"/>
            </a:xfrm>
            <a:custGeom>
              <a:avLst/>
              <a:gdLst>
                <a:gd name="textAreaLeft" fmla="*/ 0 w 56880"/>
                <a:gd name="textAreaRight" fmla="*/ 57240 w 56880"/>
                <a:gd name="textAreaTop" fmla="*/ 0 h 566280"/>
                <a:gd name="textAreaBottom" fmla="*/ 566640 h 566280"/>
              </a:gdLst>
              <a:ahLst/>
              <a:cxnLst/>
              <a:rect l="textAreaLeft" t="textAreaTop" r="textAreaRight" b="textAreaBottom"/>
              <a:pathLst>
                <a:path w="1061" h="10491">
                  <a:moveTo>
                    <a:pt x="906" y="1"/>
                  </a:moveTo>
                  <a:cubicBezTo>
                    <a:pt x="846" y="1"/>
                    <a:pt x="787" y="1"/>
                    <a:pt x="751" y="13"/>
                  </a:cubicBezTo>
                  <a:cubicBezTo>
                    <a:pt x="715" y="13"/>
                    <a:pt x="691" y="49"/>
                    <a:pt x="691" y="72"/>
                  </a:cubicBezTo>
                  <a:cubicBezTo>
                    <a:pt x="644" y="1442"/>
                    <a:pt x="572" y="2799"/>
                    <a:pt x="489" y="4168"/>
                  </a:cubicBezTo>
                  <a:cubicBezTo>
                    <a:pt x="406" y="5525"/>
                    <a:pt x="286" y="6859"/>
                    <a:pt x="191" y="8204"/>
                  </a:cubicBezTo>
                  <a:cubicBezTo>
                    <a:pt x="156" y="8942"/>
                    <a:pt x="1" y="9693"/>
                    <a:pt x="13" y="10431"/>
                  </a:cubicBezTo>
                  <a:cubicBezTo>
                    <a:pt x="13" y="10466"/>
                    <a:pt x="48" y="10490"/>
                    <a:pt x="72" y="10490"/>
                  </a:cubicBezTo>
                  <a:cubicBezTo>
                    <a:pt x="132" y="10490"/>
                    <a:pt x="191" y="10490"/>
                    <a:pt x="251" y="10478"/>
                  </a:cubicBezTo>
                  <a:cubicBezTo>
                    <a:pt x="286" y="10478"/>
                    <a:pt x="310" y="10443"/>
                    <a:pt x="310" y="10419"/>
                  </a:cubicBezTo>
                  <a:cubicBezTo>
                    <a:pt x="608" y="7728"/>
                    <a:pt x="810" y="5025"/>
                    <a:pt x="941" y="2323"/>
                  </a:cubicBezTo>
                  <a:cubicBezTo>
                    <a:pt x="965" y="1572"/>
                    <a:pt x="1060" y="799"/>
                    <a:pt x="965" y="49"/>
                  </a:cubicBezTo>
                  <a:cubicBezTo>
                    <a:pt x="965" y="13"/>
                    <a:pt x="953" y="1"/>
                    <a:pt x="90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1" name="Google Shape;196;p28"/>
            <p:cNvSpPr/>
            <p:nvPr/>
          </p:nvSpPr>
          <p:spPr>
            <a:xfrm>
              <a:off x="4997520" y="4260600"/>
              <a:ext cx="24120" cy="23400"/>
            </a:xfrm>
            <a:custGeom>
              <a:avLst/>
              <a:gdLst>
                <a:gd name="textAreaLeft" fmla="*/ 0 w 24120"/>
                <a:gd name="textAreaRight" fmla="*/ 24480 w 24120"/>
                <a:gd name="textAreaTop" fmla="*/ 0 h 23400"/>
                <a:gd name="textAreaBottom" fmla="*/ 23760 h 23400"/>
              </a:gdLst>
              <a:ahLst/>
              <a:cxnLst/>
              <a:rect l="textAreaLeft" t="textAreaTop" r="textAreaRight" b="textAreaBottom"/>
              <a:pathLst>
                <a:path w="453" h="438">
                  <a:moveTo>
                    <a:pt x="160" y="1"/>
                  </a:moveTo>
                  <a:cubicBezTo>
                    <a:pt x="122" y="1"/>
                    <a:pt x="83" y="6"/>
                    <a:pt x="48" y="20"/>
                  </a:cubicBezTo>
                  <a:cubicBezTo>
                    <a:pt x="36" y="20"/>
                    <a:pt x="36" y="44"/>
                    <a:pt x="36" y="56"/>
                  </a:cubicBezTo>
                  <a:lnTo>
                    <a:pt x="36" y="68"/>
                  </a:lnTo>
                  <a:cubicBezTo>
                    <a:pt x="0" y="175"/>
                    <a:pt x="12" y="270"/>
                    <a:pt x="12" y="378"/>
                  </a:cubicBezTo>
                  <a:cubicBezTo>
                    <a:pt x="12" y="425"/>
                    <a:pt x="48" y="437"/>
                    <a:pt x="95" y="437"/>
                  </a:cubicBezTo>
                  <a:cubicBezTo>
                    <a:pt x="167" y="425"/>
                    <a:pt x="238" y="413"/>
                    <a:pt x="334" y="390"/>
                  </a:cubicBezTo>
                  <a:cubicBezTo>
                    <a:pt x="357" y="390"/>
                    <a:pt x="369" y="378"/>
                    <a:pt x="393" y="366"/>
                  </a:cubicBezTo>
                  <a:cubicBezTo>
                    <a:pt x="405" y="354"/>
                    <a:pt x="405" y="342"/>
                    <a:pt x="417" y="318"/>
                  </a:cubicBezTo>
                  <a:cubicBezTo>
                    <a:pt x="429" y="294"/>
                    <a:pt x="429" y="259"/>
                    <a:pt x="453" y="235"/>
                  </a:cubicBezTo>
                  <a:cubicBezTo>
                    <a:pt x="429" y="128"/>
                    <a:pt x="345" y="44"/>
                    <a:pt x="238" y="9"/>
                  </a:cubicBezTo>
                  <a:cubicBezTo>
                    <a:pt x="214" y="4"/>
                    <a:pt x="187" y="1"/>
                    <a:pt x="16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1880" bIns="118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2" name="Google Shape;197;p28"/>
            <p:cNvSpPr/>
            <p:nvPr/>
          </p:nvSpPr>
          <p:spPr>
            <a:xfrm>
              <a:off x="4787280" y="3553200"/>
              <a:ext cx="135360" cy="752760"/>
            </a:xfrm>
            <a:custGeom>
              <a:avLst/>
              <a:gdLst>
                <a:gd name="textAreaLeft" fmla="*/ 0 w 135360"/>
                <a:gd name="textAreaRight" fmla="*/ 135720 w 135360"/>
                <a:gd name="textAreaTop" fmla="*/ 0 h 752760"/>
                <a:gd name="textAreaBottom" fmla="*/ 753120 h 752760"/>
              </a:gdLst>
              <a:ahLst/>
              <a:cxnLst/>
              <a:rect l="textAreaLeft" t="textAreaTop" r="textAreaRight" b="textAreaBottom"/>
              <a:pathLst>
                <a:path w="2514" h="13947">
                  <a:moveTo>
                    <a:pt x="894" y="1"/>
                  </a:moveTo>
                  <a:cubicBezTo>
                    <a:pt x="858" y="1"/>
                    <a:pt x="846" y="13"/>
                    <a:pt x="834" y="48"/>
                  </a:cubicBezTo>
                  <a:cubicBezTo>
                    <a:pt x="596" y="1096"/>
                    <a:pt x="596" y="2192"/>
                    <a:pt x="596" y="3263"/>
                  </a:cubicBezTo>
                  <a:cubicBezTo>
                    <a:pt x="596" y="4394"/>
                    <a:pt x="596" y="5525"/>
                    <a:pt x="537" y="6656"/>
                  </a:cubicBezTo>
                  <a:cubicBezTo>
                    <a:pt x="477" y="7787"/>
                    <a:pt x="358" y="8919"/>
                    <a:pt x="251" y="10050"/>
                  </a:cubicBezTo>
                  <a:cubicBezTo>
                    <a:pt x="156" y="11133"/>
                    <a:pt x="13" y="12217"/>
                    <a:pt x="13" y="13300"/>
                  </a:cubicBezTo>
                  <a:cubicBezTo>
                    <a:pt x="13" y="13467"/>
                    <a:pt x="1" y="13657"/>
                    <a:pt x="120" y="13800"/>
                  </a:cubicBezTo>
                  <a:cubicBezTo>
                    <a:pt x="233" y="13934"/>
                    <a:pt x="508" y="13943"/>
                    <a:pt x="695" y="13943"/>
                  </a:cubicBezTo>
                  <a:cubicBezTo>
                    <a:pt x="724" y="13943"/>
                    <a:pt x="751" y="13943"/>
                    <a:pt x="775" y="13943"/>
                  </a:cubicBezTo>
                  <a:cubicBezTo>
                    <a:pt x="834" y="13945"/>
                    <a:pt x="894" y="13946"/>
                    <a:pt x="953" y="13946"/>
                  </a:cubicBezTo>
                  <a:cubicBezTo>
                    <a:pt x="1191" y="13946"/>
                    <a:pt x="1430" y="13931"/>
                    <a:pt x="1668" y="13931"/>
                  </a:cubicBezTo>
                  <a:cubicBezTo>
                    <a:pt x="1763" y="13931"/>
                    <a:pt x="1860" y="13934"/>
                    <a:pt x="1957" y="13934"/>
                  </a:cubicBezTo>
                  <a:cubicBezTo>
                    <a:pt x="2127" y="13934"/>
                    <a:pt x="2299" y="13925"/>
                    <a:pt x="2465" y="13872"/>
                  </a:cubicBezTo>
                  <a:cubicBezTo>
                    <a:pt x="2477" y="13872"/>
                    <a:pt x="2513" y="13836"/>
                    <a:pt x="2513" y="13812"/>
                  </a:cubicBezTo>
                  <a:cubicBezTo>
                    <a:pt x="2513" y="13752"/>
                    <a:pt x="2501" y="13693"/>
                    <a:pt x="2501" y="13645"/>
                  </a:cubicBezTo>
                  <a:cubicBezTo>
                    <a:pt x="2501" y="13621"/>
                    <a:pt x="2477" y="13598"/>
                    <a:pt x="2454" y="13598"/>
                  </a:cubicBezTo>
                  <a:cubicBezTo>
                    <a:pt x="2035" y="13612"/>
                    <a:pt x="1625" y="13630"/>
                    <a:pt x="1214" y="13630"/>
                  </a:cubicBezTo>
                  <a:cubicBezTo>
                    <a:pt x="934" y="13630"/>
                    <a:pt x="654" y="13622"/>
                    <a:pt x="370" y="13598"/>
                  </a:cubicBezTo>
                  <a:cubicBezTo>
                    <a:pt x="322" y="12729"/>
                    <a:pt x="441" y="11836"/>
                    <a:pt x="513" y="10966"/>
                  </a:cubicBezTo>
                  <a:cubicBezTo>
                    <a:pt x="596" y="10073"/>
                    <a:pt x="680" y="9192"/>
                    <a:pt x="751" y="8299"/>
                  </a:cubicBezTo>
                  <a:cubicBezTo>
                    <a:pt x="906" y="6537"/>
                    <a:pt x="953" y="4775"/>
                    <a:pt x="930" y="2989"/>
                  </a:cubicBezTo>
                  <a:cubicBezTo>
                    <a:pt x="930" y="2501"/>
                    <a:pt x="930" y="2013"/>
                    <a:pt x="965" y="1513"/>
                  </a:cubicBezTo>
                  <a:cubicBezTo>
                    <a:pt x="989" y="1025"/>
                    <a:pt x="1132" y="548"/>
                    <a:pt x="1096" y="60"/>
                  </a:cubicBezTo>
                  <a:lnTo>
                    <a:pt x="1096" y="48"/>
                  </a:lnTo>
                  <a:cubicBezTo>
                    <a:pt x="1096" y="25"/>
                    <a:pt x="1084" y="1"/>
                    <a:pt x="104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3" name="Google Shape;198;p28"/>
            <p:cNvSpPr/>
            <p:nvPr/>
          </p:nvSpPr>
          <p:spPr>
            <a:xfrm>
              <a:off x="4573800" y="3535200"/>
              <a:ext cx="200880" cy="736560"/>
            </a:xfrm>
            <a:custGeom>
              <a:avLst/>
              <a:gdLst>
                <a:gd name="textAreaLeft" fmla="*/ 0 w 200880"/>
                <a:gd name="textAreaRight" fmla="*/ 201240 w 200880"/>
                <a:gd name="textAreaTop" fmla="*/ 0 h 736560"/>
                <a:gd name="textAreaBottom" fmla="*/ 736920 h 736560"/>
              </a:gdLst>
              <a:ahLst/>
              <a:cxnLst/>
              <a:rect l="textAreaLeft" t="textAreaTop" r="textAreaRight" b="textAreaBottom"/>
              <a:pathLst>
                <a:path w="3728" h="13643">
                  <a:moveTo>
                    <a:pt x="2218" y="308"/>
                  </a:moveTo>
                  <a:cubicBezTo>
                    <a:pt x="2300" y="308"/>
                    <a:pt x="2386" y="327"/>
                    <a:pt x="2477" y="368"/>
                  </a:cubicBezTo>
                  <a:cubicBezTo>
                    <a:pt x="2894" y="583"/>
                    <a:pt x="3156" y="1035"/>
                    <a:pt x="3299" y="1464"/>
                  </a:cubicBezTo>
                  <a:cubicBezTo>
                    <a:pt x="3370" y="1690"/>
                    <a:pt x="3335" y="1916"/>
                    <a:pt x="3323" y="2166"/>
                  </a:cubicBezTo>
                  <a:cubicBezTo>
                    <a:pt x="3311" y="2416"/>
                    <a:pt x="3299" y="2654"/>
                    <a:pt x="3263" y="2905"/>
                  </a:cubicBezTo>
                  <a:cubicBezTo>
                    <a:pt x="3216" y="3369"/>
                    <a:pt x="3192" y="3833"/>
                    <a:pt x="3180" y="4286"/>
                  </a:cubicBezTo>
                  <a:cubicBezTo>
                    <a:pt x="3120" y="5238"/>
                    <a:pt x="3073" y="6191"/>
                    <a:pt x="2978" y="7131"/>
                  </a:cubicBezTo>
                  <a:cubicBezTo>
                    <a:pt x="2906" y="8048"/>
                    <a:pt x="2835" y="8989"/>
                    <a:pt x="2716" y="9893"/>
                  </a:cubicBezTo>
                  <a:cubicBezTo>
                    <a:pt x="2656" y="10358"/>
                    <a:pt x="2585" y="10834"/>
                    <a:pt x="2489" y="11298"/>
                  </a:cubicBezTo>
                  <a:cubicBezTo>
                    <a:pt x="2406" y="11727"/>
                    <a:pt x="2311" y="12168"/>
                    <a:pt x="2120" y="12549"/>
                  </a:cubicBezTo>
                  <a:cubicBezTo>
                    <a:pt x="1973" y="12864"/>
                    <a:pt x="1752" y="13299"/>
                    <a:pt x="1383" y="13299"/>
                  </a:cubicBezTo>
                  <a:cubicBezTo>
                    <a:pt x="1334" y="13299"/>
                    <a:pt x="1282" y="13292"/>
                    <a:pt x="1227" y="13275"/>
                  </a:cubicBezTo>
                  <a:cubicBezTo>
                    <a:pt x="834" y="13180"/>
                    <a:pt x="644" y="12775"/>
                    <a:pt x="561" y="12406"/>
                  </a:cubicBezTo>
                  <a:cubicBezTo>
                    <a:pt x="346" y="11537"/>
                    <a:pt x="346" y="10596"/>
                    <a:pt x="346" y="9727"/>
                  </a:cubicBezTo>
                  <a:cubicBezTo>
                    <a:pt x="334" y="8762"/>
                    <a:pt x="358" y="7810"/>
                    <a:pt x="394" y="6845"/>
                  </a:cubicBezTo>
                  <a:cubicBezTo>
                    <a:pt x="442" y="5893"/>
                    <a:pt x="501" y="4952"/>
                    <a:pt x="632" y="4024"/>
                  </a:cubicBezTo>
                  <a:cubicBezTo>
                    <a:pt x="763" y="3047"/>
                    <a:pt x="918" y="2012"/>
                    <a:pt x="1346" y="1130"/>
                  </a:cubicBezTo>
                  <a:cubicBezTo>
                    <a:pt x="1515" y="773"/>
                    <a:pt x="1808" y="308"/>
                    <a:pt x="2218" y="308"/>
                  </a:cubicBezTo>
                  <a:close/>
                  <a:moveTo>
                    <a:pt x="2209" y="1"/>
                  </a:moveTo>
                  <a:cubicBezTo>
                    <a:pt x="2080" y="1"/>
                    <a:pt x="1947" y="30"/>
                    <a:pt x="1811" y="95"/>
                  </a:cubicBezTo>
                  <a:cubicBezTo>
                    <a:pt x="1454" y="261"/>
                    <a:pt x="1192" y="690"/>
                    <a:pt x="1037" y="1035"/>
                  </a:cubicBezTo>
                  <a:cubicBezTo>
                    <a:pt x="834" y="1428"/>
                    <a:pt x="715" y="1869"/>
                    <a:pt x="620" y="2309"/>
                  </a:cubicBezTo>
                  <a:cubicBezTo>
                    <a:pt x="120" y="4440"/>
                    <a:pt x="37" y="6631"/>
                    <a:pt x="25" y="8798"/>
                  </a:cubicBezTo>
                  <a:cubicBezTo>
                    <a:pt x="1" y="9905"/>
                    <a:pt x="25" y="11013"/>
                    <a:pt x="168" y="12108"/>
                  </a:cubicBezTo>
                  <a:cubicBezTo>
                    <a:pt x="227" y="12489"/>
                    <a:pt x="322" y="12906"/>
                    <a:pt x="572" y="13215"/>
                  </a:cubicBezTo>
                  <a:cubicBezTo>
                    <a:pt x="771" y="13466"/>
                    <a:pt x="1088" y="13643"/>
                    <a:pt x="1403" y="13643"/>
                  </a:cubicBezTo>
                  <a:cubicBezTo>
                    <a:pt x="1448" y="13643"/>
                    <a:pt x="1493" y="13639"/>
                    <a:pt x="1537" y="13632"/>
                  </a:cubicBezTo>
                  <a:cubicBezTo>
                    <a:pt x="1930" y="13572"/>
                    <a:pt x="2168" y="13203"/>
                    <a:pt x="2323" y="12882"/>
                  </a:cubicBezTo>
                  <a:cubicBezTo>
                    <a:pt x="2549" y="12465"/>
                    <a:pt x="2668" y="12013"/>
                    <a:pt x="2775" y="11548"/>
                  </a:cubicBezTo>
                  <a:cubicBezTo>
                    <a:pt x="3013" y="10501"/>
                    <a:pt x="3097" y="9405"/>
                    <a:pt x="3204" y="8334"/>
                  </a:cubicBezTo>
                  <a:cubicBezTo>
                    <a:pt x="3311" y="7107"/>
                    <a:pt x="3430" y="5869"/>
                    <a:pt x="3490" y="4619"/>
                  </a:cubicBezTo>
                  <a:cubicBezTo>
                    <a:pt x="3513" y="4024"/>
                    <a:pt x="3549" y="3428"/>
                    <a:pt x="3609" y="2821"/>
                  </a:cubicBezTo>
                  <a:cubicBezTo>
                    <a:pt x="3644" y="2262"/>
                    <a:pt x="3728" y="1666"/>
                    <a:pt x="3525" y="1154"/>
                  </a:cubicBezTo>
                  <a:cubicBezTo>
                    <a:pt x="3319" y="634"/>
                    <a:pt x="2814" y="1"/>
                    <a:pt x="220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4" name="Google Shape;199;p28"/>
            <p:cNvSpPr/>
            <p:nvPr/>
          </p:nvSpPr>
          <p:spPr>
            <a:xfrm>
              <a:off x="4363920" y="3643920"/>
              <a:ext cx="181800" cy="590400"/>
            </a:xfrm>
            <a:custGeom>
              <a:avLst/>
              <a:gdLst>
                <a:gd name="textAreaLeft" fmla="*/ 0 w 181800"/>
                <a:gd name="textAreaRight" fmla="*/ 182160 w 181800"/>
                <a:gd name="textAreaTop" fmla="*/ 0 h 590400"/>
                <a:gd name="textAreaBottom" fmla="*/ 590760 h 590400"/>
              </a:gdLst>
              <a:ahLst/>
              <a:cxnLst/>
              <a:rect l="textAreaLeft" t="textAreaTop" r="textAreaRight" b="textAreaBottom"/>
              <a:pathLst>
                <a:path w="3370" h="10941">
                  <a:moveTo>
                    <a:pt x="2327" y="318"/>
                  </a:moveTo>
                  <a:cubicBezTo>
                    <a:pt x="2681" y="318"/>
                    <a:pt x="2839" y="911"/>
                    <a:pt x="2894" y="1187"/>
                  </a:cubicBezTo>
                  <a:cubicBezTo>
                    <a:pt x="3096" y="1937"/>
                    <a:pt x="2977" y="2687"/>
                    <a:pt x="2965" y="3449"/>
                  </a:cubicBezTo>
                  <a:cubicBezTo>
                    <a:pt x="2953" y="4176"/>
                    <a:pt x="2906" y="4926"/>
                    <a:pt x="2846" y="5652"/>
                  </a:cubicBezTo>
                  <a:cubicBezTo>
                    <a:pt x="2775" y="6414"/>
                    <a:pt x="2656" y="7176"/>
                    <a:pt x="2489" y="7926"/>
                  </a:cubicBezTo>
                  <a:cubicBezTo>
                    <a:pt x="2358" y="8557"/>
                    <a:pt x="2191" y="9200"/>
                    <a:pt x="1917" y="9772"/>
                  </a:cubicBezTo>
                  <a:cubicBezTo>
                    <a:pt x="1798" y="10045"/>
                    <a:pt x="1656" y="10295"/>
                    <a:pt x="1429" y="10486"/>
                  </a:cubicBezTo>
                  <a:cubicBezTo>
                    <a:pt x="1342" y="10565"/>
                    <a:pt x="1261" y="10598"/>
                    <a:pt x="1185" y="10598"/>
                  </a:cubicBezTo>
                  <a:cubicBezTo>
                    <a:pt x="932" y="10598"/>
                    <a:pt x="750" y="10225"/>
                    <a:pt x="667" y="9986"/>
                  </a:cubicBezTo>
                  <a:cubicBezTo>
                    <a:pt x="429" y="9331"/>
                    <a:pt x="393" y="8617"/>
                    <a:pt x="346" y="7914"/>
                  </a:cubicBezTo>
                  <a:cubicBezTo>
                    <a:pt x="298" y="7152"/>
                    <a:pt x="334" y="6402"/>
                    <a:pt x="393" y="5640"/>
                  </a:cubicBezTo>
                  <a:cubicBezTo>
                    <a:pt x="453" y="4914"/>
                    <a:pt x="524" y="4176"/>
                    <a:pt x="667" y="3461"/>
                  </a:cubicBezTo>
                  <a:cubicBezTo>
                    <a:pt x="822" y="2687"/>
                    <a:pt x="1060" y="1902"/>
                    <a:pt x="1441" y="1199"/>
                  </a:cubicBezTo>
                  <a:cubicBezTo>
                    <a:pt x="1548" y="1020"/>
                    <a:pt x="1656" y="866"/>
                    <a:pt x="1775" y="711"/>
                  </a:cubicBezTo>
                  <a:cubicBezTo>
                    <a:pt x="1894" y="568"/>
                    <a:pt x="2037" y="366"/>
                    <a:pt x="2239" y="330"/>
                  </a:cubicBezTo>
                  <a:cubicBezTo>
                    <a:pt x="2269" y="322"/>
                    <a:pt x="2299" y="318"/>
                    <a:pt x="2327" y="318"/>
                  </a:cubicBezTo>
                  <a:close/>
                  <a:moveTo>
                    <a:pt x="2303" y="1"/>
                  </a:moveTo>
                  <a:cubicBezTo>
                    <a:pt x="2148" y="1"/>
                    <a:pt x="1995" y="60"/>
                    <a:pt x="1858" y="163"/>
                  </a:cubicBezTo>
                  <a:cubicBezTo>
                    <a:pt x="1608" y="354"/>
                    <a:pt x="1417" y="651"/>
                    <a:pt x="1251" y="901"/>
                  </a:cubicBezTo>
                  <a:cubicBezTo>
                    <a:pt x="1060" y="1235"/>
                    <a:pt x="894" y="1580"/>
                    <a:pt x="763" y="1937"/>
                  </a:cubicBezTo>
                  <a:cubicBezTo>
                    <a:pt x="477" y="2675"/>
                    <a:pt x="334" y="3485"/>
                    <a:pt x="215" y="4271"/>
                  </a:cubicBezTo>
                  <a:cubicBezTo>
                    <a:pt x="72" y="5152"/>
                    <a:pt x="12" y="6057"/>
                    <a:pt x="12" y="6950"/>
                  </a:cubicBezTo>
                  <a:cubicBezTo>
                    <a:pt x="1" y="7807"/>
                    <a:pt x="12" y="8736"/>
                    <a:pt x="239" y="9581"/>
                  </a:cubicBezTo>
                  <a:cubicBezTo>
                    <a:pt x="334" y="9903"/>
                    <a:pt x="405" y="10236"/>
                    <a:pt x="584" y="10522"/>
                  </a:cubicBezTo>
                  <a:cubicBezTo>
                    <a:pt x="742" y="10747"/>
                    <a:pt x="963" y="10940"/>
                    <a:pt x="1239" y="10940"/>
                  </a:cubicBezTo>
                  <a:cubicBezTo>
                    <a:pt x="1255" y="10940"/>
                    <a:pt x="1270" y="10940"/>
                    <a:pt x="1286" y="10938"/>
                  </a:cubicBezTo>
                  <a:cubicBezTo>
                    <a:pt x="1596" y="10903"/>
                    <a:pt x="1822" y="10629"/>
                    <a:pt x="1977" y="10391"/>
                  </a:cubicBezTo>
                  <a:cubicBezTo>
                    <a:pt x="2203" y="10057"/>
                    <a:pt x="2358" y="9676"/>
                    <a:pt x="2477" y="9295"/>
                  </a:cubicBezTo>
                  <a:cubicBezTo>
                    <a:pt x="2751" y="8450"/>
                    <a:pt x="2929" y="7557"/>
                    <a:pt x="3072" y="6664"/>
                  </a:cubicBezTo>
                  <a:cubicBezTo>
                    <a:pt x="3215" y="5664"/>
                    <a:pt x="3275" y="4676"/>
                    <a:pt x="3310" y="3676"/>
                  </a:cubicBezTo>
                  <a:cubicBezTo>
                    <a:pt x="3322" y="3164"/>
                    <a:pt x="3370" y="2675"/>
                    <a:pt x="3370" y="2175"/>
                  </a:cubicBezTo>
                  <a:cubicBezTo>
                    <a:pt x="3370" y="1937"/>
                    <a:pt x="3322" y="1711"/>
                    <a:pt x="3275" y="1485"/>
                  </a:cubicBezTo>
                  <a:cubicBezTo>
                    <a:pt x="3227" y="1247"/>
                    <a:pt x="3203" y="1009"/>
                    <a:pt x="3132" y="770"/>
                  </a:cubicBezTo>
                  <a:cubicBezTo>
                    <a:pt x="3025" y="520"/>
                    <a:pt x="2894" y="247"/>
                    <a:pt x="2644" y="104"/>
                  </a:cubicBezTo>
                  <a:cubicBezTo>
                    <a:pt x="2533" y="33"/>
                    <a:pt x="2417" y="1"/>
                    <a:pt x="230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5" name="Google Shape;200;p28"/>
            <p:cNvSpPr/>
            <p:nvPr/>
          </p:nvSpPr>
          <p:spPr>
            <a:xfrm>
              <a:off x="4225320" y="3815640"/>
              <a:ext cx="97560" cy="400680"/>
            </a:xfrm>
            <a:custGeom>
              <a:avLst/>
              <a:gdLst>
                <a:gd name="textAreaLeft" fmla="*/ 0 w 97560"/>
                <a:gd name="textAreaRight" fmla="*/ 97920 w 97560"/>
                <a:gd name="textAreaTop" fmla="*/ 0 h 400680"/>
                <a:gd name="textAreaBottom" fmla="*/ 401040 h 400680"/>
              </a:gdLst>
              <a:ahLst/>
              <a:cxnLst/>
              <a:rect l="textAreaLeft" t="textAreaTop" r="textAreaRight" b="textAreaBottom"/>
              <a:pathLst>
                <a:path w="1811" h="7423">
                  <a:moveTo>
                    <a:pt x="1283" y="1"/>
                  </a:moveTo>
                  <a:cubicBezTo>
                    <a:pt x="1203" y="1"/>
                    <a:pt x="1118" y="24"/>
                    <a:pt x="1037" y="69"/>
                  </a:cubicBezTo>
                  <a:cubicBezTo>
                    <a:pt x="787" y="212"/>
                    <a:pt x="620" y="545"/>
                    <a:pt x="501" y="795"/>
                  </a:cubicBezTo>
                  <a:cubicBezTo>
                    <a:pt x="203" y="1474"/>
                    <a:pt x="132" y="2283"/>
                    <a:pt x="72" y="3022"/>
                  </a:cubicBezTo>
                  <a:cubicBezTo>
                    <a:pt x="1" y="3903"/>
                    <a:pt x="1" y="4808"/>
                    <a:pt x="84" y="5689"/>
                  </a:cubicBezTo>
                  <a:cubicBezTo>
                    <a:pt x="120" y="6046"/>
                    <a:pt x="167" y="6415"/>
                    <a:pt x="287" y="6760"/>
                  </a:cubicBezTo>
                  <a:cubicBezTo>
                    <a:pt x="382" y="7034"/>
                    <a:pt x="560" y="7356"/>
                    <a:pt x="894" y="7415"/>
                  </a:cubicBezTo>
                  <a:cubicBezTo>
                    <a:pt x="919" y="7420"/>
                    <a:pt x="944" y="7422"/>
                    <a:pt x="968" y="7422"/>
                  </a:cubicBezTo>
                  <a:cubicBezTo>
                    <a:pt x="1240" y="7422"/>
                    <a:pt x="1438" y="7132"/>
                    <a:pt x="1537" y="6891"/>
                  </a:cubicBezTo>
                  <a:cubicBezTo>
                    <a:pt x="1691" y="6510"/>
                    <a:pt x="1811" y="6034"/>
                    <a:pt x="1799" y="5617"/>
                  </a:cubicBezTo>
                  <a:cubicBezTo>
                    <a:pt x="1799" y="5581"/>
                    <a:pt x="1771" y="5565"/>
                    <a:pt x="1747" y="5565"/>
                  </a:cubicBezTo>
                  <a:cubicBezTo>
                    <a:pt x="1740" y="5565"/>
                    <a:pt x="1733" y="5567"/>
                    <a:pt x="1727" y="5570"/>
                  </a:cubicBezTo>
                  <a:cubicBezTo>
                    <a:pt x="1668" y="5582"/>
                    <a:pt x="1620" y="5582"/>
                    <a:pt x="1561" y="5593"/>
                  </a:cubicBezTo>
                  <a:cubicBezTo>
                    <a:pt x="1549" y="5593"/>
                    <a:pt x="1537" y="5617"/>
                    <a:pt x="1513" y="5641"/>
                  </a:cubicBezTo>
                  <a:cubicBezTo>
                    <a:pt x="1370" y="6093"/>
                    <a:pt x="1394" y="6629"/>
                    <a:pt x="1084" y="6998"/>
                  </a:cubicBezTo>
                  <a:cubicBezTo>
                    <a:pt x="1028" y="7061"/>
                    <a:pt x="985" y="7094"/>
                    <a:pt x="938" y="7094"/>
                  </a:cubicBezTo>
                  <a:cubicBezTo>
                    <a:pt x="895" y="7094"/>
                    <a:pt x="849" y="7067"/>
                    <a:pt x="787" y="7010"/>
                  </a:cubicBezTo>
                  <a:cubicBezTo>
                    <a:pt x="703" y="6927"/>
                    <a:pt x="644" y="6808"/>
                    <a:pt x="596" y="6689"/>
                  </a:cubicBezTo>
                  <a:cubicBezTo>
                    <a:pt x="489" y="6403"/>
                    <a:pt x="465" y="6105"/>
                    <a:pt x="429" y="5808"/>
                  </a:cubicBezTo>
                  <a:cubicBezTo>
                    <a:pt x="287" y="4558"/>
                    <a:pt x="310" y="3236"/>
                    <a:pt x="537" y="1986"/>
                  </a:cubicBezTo>
                  <a:cubicBezTo>
                    <a:pt x="596" y="1641"/>
                    <a:pt x="668" y="1295"/>
                    <a:pt x="799" y="974"/>
                  </a:cubicBezTo>
                  <a:cubicBezTo>
                    <a:pt x="906" y="700"/>
                    <a:pt x="1037" y="450"/>
                    <a:pt x="1299" y="319"/>
                  </a:cubicBezTo>
                  <a:cubicBezTo>
                    <a:pt x="1394" y="581"/>
                    <a:pt x="1370" y="879"/>
                    <a:pt x="1334" y="1164"/>
                  </a:cubicBezTo>
                  <a:cubicBezTo>
                    <a:pt x="1334" y="1200"/>
                    <a:pt x="1370" y="1224"/>
                    <a:pt x="1394" y="1224"/>
                  </a:cubicBezTo>
                  <a:cubicBezTo>
                    <a:pt x="1477" y="1224"/>
                    <a:pt x="1537" y="1212"/>
                    <a:pt x="1608" y="1212"/>
                  </a:cubicBezTo>
                  <a:cubicBezTo>
                    <a:pt x="1620" y="1212"/>
                    <a:pt x="1644" y="1200"/>
                    <a:pt x="1668" y="1164"/>
                  </a:cubicBezTo>
                  <a:cubicBezTo>
                    <a:pt x="1703" y="843"/>
                    <a:pt x="1703" y="521"/>
                    <a:pt x="1608" y="200"/>
                  </a:cubicBezTo>
                  <a:lnTo>
                    <a:pt x="1608" y="188"/>
                  </a:lnTo>
                  <a:cubicBezTo>
                    <a:pt x="1534" y="62"/>
                    <a:pt x="1414" y="1"/>
                    <a:pt x="128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762120" y="276120"/>
            <a:ext cx="5124240" cy="18475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500" b="1" strike="noStrike" spc="-1" dirty="0">
                <a:solidFill>
                  <a:schemeClr val="dk1"/>
                </a:solidFill>
                <a:latin typeface="Montserrat Alternates ExtraBold"/>
                <a:ea typeface="Montserrat Alternates ExtraBold"/>
              </a:rPr>
              <a:t>Monthly Reporting</a:t>
            </a:r>
            <a:endParaRPr lang="fr-FR" sz="3500" b="1" strike="noStrike" spc="-1" dirty="0">
              <a:solidFill>
                <a:schemeClr val="dk1"/>
              </a:solidFill>
              <a:latin typeface="Arial"/>
            </a:endParaRPr>
          </a:p>
        </p:txBody>
      </p:sp>
      <p:sp>
        <p:nvSpPr>
          <p:cNvPr id="287" name="PlaceHolder 2"/>
          <p:cNvSpPr>
            <a:spLocks noGrp="1"/>
          </p:cNvSpPr>
          <p:nvPr>
            <p:ph type="subTitle"/>
          </p:nvPr>
        </p:nvSpPr>
        <p:spPr>
          <a:xfrm>
            <a:off x="857160" y="2209680"/>
            <a:ext cx="4933440" cy="19904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600" b="0" strike="noStrike" spc="-1" dirty="0">
                <a:solidFill>
                  <a:schemeClr val="dk2"/>
                </a:solidFill>
                <a:latin typeface="Quicksand Medium"/>
                <a:ea typeface="Quicksand Medium"/>
              </a:rPr>
              <a:t>The system generates comprehensive monthly reports summarizing users' reading patterns and progress. These reports provide insights into the number of books read, average reading time, and trends over the month. By analyzing this data, users can identify areas for improvement in their reading habits and set more achievable goals for the upcoming month.</a:t>
            </a:r>
            <a:endParaRPr lang="en-US" sz="1600" b="0" strike="noStrike" spc="-1" dirty="0">
              <a:solidFill>
                <a:srgbClr val="000000"/>
              </a:solidFill>
              <a:latin typeface="OpenSymbol"/>
            </a:endParaRPr>
          </a:p>
        </p:txBody>
      </p:sp>
      <p:grpSp>
        <p:nvGrpSpPr>
          <p:cNvPr id="288" name="Google Shape;239;p31"/>
          <p:cNvGrpSpPr/>
          <p:nvPr/>
        </p:nvGrpSpPr>
        <p:grpSpPr>
          <a:xfrm>
            <a:off x="6054480" y="1086480"/>
            <a:ext cx="1994040" cy="2926080"/>
            <a:chOff x="6054480" y="1086480"/>
            <a:chExt cx="1994040" cy="2926080"/>
          </a:xfrm>
        </p:grpSpPr>
        <p:sp>
          <p:nvSpPr>
            <p:cNvPr id="289" name="Google Shape;240;p31"/>
            <p:cNvSpPr/>
            <p:nvPr/>
          </p:nvSpPr>
          <p:spPr>
            <a:xfrm>
              <a:off x="7020360" y="1891800"/>
              <a:ext cx="419760" cy="369720"/>
            </a:xfrm>
            <a:custGeom>
              <a:avLst/>
              <a:gdLst>
                <a:gd name="textAreaLeft" fmla="*/ 0 w 419760"/>
                <a:gd name="textAreaRight" fmla="*/ 420120 w 419760"/>
                <a:gd name="textAreaTop" fmla="*/ 0 h 369720"/>
                <a:gd name="textAreaBottom" fmla="*/ 370080 h 369720"/>
              </a:gdLst>
              <a:ahLst/>
              <a:cxnLst/>
              <a:rect l="textAreaLeft" t="textAreaTop" r="textAreaRight" b="textAreaBottom"/>
              <a:pathLst>
                <a:path w="4799" h="4229">
                  <a:moveTo>
                    <a:pt x="2442" y="379"/>
                  </a:moveTo>
                  <a:cubicBezTo>
                    <a:pt x="2653" y="379"/>
                    <a:pt x="2874" y="416"/>
                    <a:pt x="3108" y="445"/>
                  </a:cubicBezTo>
                  <a:cubicBezTo>
                    <a:pt x="3287" y="480"/>
                    <a:pt x="3322" y="695"/>
                    <a:pt x="3287" y="849"/>
                  </a:cubicBezTo>
                  <a:cubicBezTo>
                    <a:pt x="3179" y="1278"/>
                    <a:pt x="2953" y="1671"/>
                    <a:pt x="2715" y="2028"/>
                  </a:cubicBezTo>
                  <a:cubicBezTo>
                    <a:pt x="2632" y="2445"/>
                    <a:pt x="2691" y="2897"/>
                    <a:pt x="2953" y="3254"/>
                  </a:cubicBezTo>
                  <a:cubicBezTo>
                    <a:pt x="3043" y="3354"/>
                    <a:pt x="3158" y="3471"/>
                    <a:pt x="3298" y="3471"/>
                  </a:cubicBezTo>
                  <a:cubicBezTo>
                    <a:pt x="3325" y="3471"/>
                    <a:pt x="3353" y="3466"/>
                    <a:pt x="3382" y="3457"/>
                  </a:cubicBezTo>
                  <a:cubicBezTo>
                    <a:pt x="3596" y="3195"/>
                    <a:pt x="3584" y="2861"/>
                    <a:pt x="3668" y="2564"/>
                  </a:cubicBezTo>
                  <a:cubicBezTo>
                    <a:pt x="3715" y="2564"/>
                    <a:pt x="3799" y="2576"/>
                    <a:pt x="3846" y="2588"/>
                  </a:cubicBezTo>
                  <a:cubicBezTo>
                    <a:pt x="3834" y="2933"/>
                    <a:pt x="3787" y="3290"/>
                    <a:pt x="3560" y="3576"/>
                  </a:cubicBezTo>
                  <a:cubicBezTo>
                    <a:pt x="3497" y="3652"/>
                    <a:pt x="3392" y="3688"/>
                    <a:pt x="3284" y="3688"/>
                  </a:cubicBezTo>
                  <a:cubicBezTo>
                    <a:pt x="3191" y="3688"/>
                    <a:pt x="3096" y="3661"/>
                    <a:pt x="3025" y="3612"/>
                  </a:cubicBezTo>
                  <a:cubicBezTo>
                    <a:pt x="2727" y="3457"/>
                    <a:pt x="2608" y="3123"/>
                    <a:pt x="2489" y="2838"/>
                  </a:cubicBezTo>
                  <a:cubicBezTo>
                    <a:pt x="2346" y="3123"/>
                    <a:pt x="2120" y="3409"/>
                    <a:pt x="1763" y="3433"/>
                  </a:cubicBezTo>
                  <a:cubicBezTo>
                    <a:pt x="1742" y="3435"/>
                    <a:pt x="1721" y="3437"/>
                    <a:pt x="1700" y="3437"/>
                  </a:cubicBezTo>
                  <a:cubicBezTo>
                    <a:pt x="1432" y="3437"/>
                    <a:pt x="1218" y="3226"/>
                    <a:pt x="1096" y="3016"/>
                  </a:cubicBezTo>
                  <a:cubicBezTo>
                    <a:pt x="989" y="2861"/>
                    <a:pt x="846" y="2623"/>
                    <a:pt x="1048" y="2457"/>
                  </a:cubicBezTo>
                  <a:lnTo>
                    <a:pt x="1048" y="2457"/>
                  </a:lnTo>
                  <a:cubicBezTo>
                    <a:pt x="1215" y="2707"/>
                    <a:pt x="1286" y="3064"/>
                    <a:pt x="1596" y="3219"/>
                  </a:cubicBezTo>
                  <a:cubicBezTo>
                    <a:pt x="1633" y="3230"/>
                    <a:pt x="1669" y="3235"/>
                    <a:pt x="1705" y="3235"/>
                  </a:cubicBezTo>
                  <a:cubicBezTo>
                    <a:pt x="1898" y="3235"/>
                    <a:pt x="2069" y="3084"/>
                    <a:pt x="2179" y="2933"/>
                  </a:cubicBezTo>
                  <a:cubicBezTo>
                    <a:pt x="2382" y="2647"/>
                    <a:pt x="2406" y="2314"/>
                    <a:pt x="2429" y="1980"/>
                  </a:cubicBezTo>
                  <a:cubicBezTo>
                    <a:pt x="2036" y="1718"/>
                    <a:pt x="1763" y="1302"/>
                    <a:pt x="1727" y="837"/>
                  </a:cubicBezTo>
                  <a:cubicBezTo>
                    <a:pt x="1691" y="659"/>
                    <a:pt x="1858" y="504"/>
                    <a:pt x="2025" y="445"/>
                  </a:cubicBezTo>
                  <a:cubicBezTo>
                    <a:pt x="2159" y="396"/>
                    <a:pt x="2298" y="379"/>
                    <a:pt x="2442" y="379"/>
                  </a:cubicBezTo>
                  <a:close/>
                  <a:moveTo>
                    <a:pt x="2377" y="0"/>
                  </a:moveTo>
                  <a:cubicBezTo>
                    <a:pt x="2291" y="0"/>
                    <a:pt x="2205" y="5"/>
                    <a:pt x="2120" y="16"/>
                  </a:cubicBezTo>
                  <a:cubicBezTo>
                    <a:pt x="1227" y="99"/>
                    <a:pt x="429" y="766"/>
                    <a:pt x="203" y="1588"/>
                  </a:cubicBezTo>
                  <a:cubicBezTo>
                    <a:pt x="0" y="2314"/>
                    <a:pt x="215" y="3123"/>
                    <a:pt x="798" y="3635"/>
                  </a:cubicBezTo>
                  <a:cubicBezTo>
                    <a:pt x="1206" y="4021"/>
                    <a:pt x="1787" y="4229"/>
                    <a:pt x="2367" y="4229"/>
                  </a:cubicBezTo>
                  <a:cubicBezTo>
                    <a:pt x="2736" y="4229"/>
                    <a:pt x="3105" y="4145"/>
                    <a:pt x="3429" y="3969"/>
                  </a:cubicBezTo>
                  <a:cubicBezTo>
                    <a:pt x="4322" y="3528"/>
                    <a:pt x="4799" y="2480"/>
                    <a:pt x="4537" y="1564"/>
                  </a:cubicBezTo>
                  <a:cubicBezTo>
                    <a:pt x="4285" y="666"/>
                    <a:pt x="3349" y="0"/>
                    <a:pt x="2377" y="0"/>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0" name="Google Shape;241;p31"/>
            <p:cNvSpPr/>
            <p:nvPr/>
          </p:nvSpPr>
          <p:spPr>
            <a:xfrm>
              <a:off x="6146280" y="1910160"/>
              <a:ext cx="319680" cy="389880"/>
            </a:xfrm>
            <a:custGeom>
              <a:avLst/>
              <a:gdLst>
                <a:gd name="textAreaLeft" fmla="*/ 0 w 319680"/>
                <a:gd name="textAreaRight" fmla="*/ 320040 w 319680"/>
                <a:gd name="textAreaTop" fmla="*/ 0 h 389880"/>
                <a:gd name="textAreaBottom" fmla="*/ 390240 h 389880"/>
              </a:gdLst>
              <a:ahLst/>
              <a:cxnLst/>
              <a:rect l="textAreaLeft" t="textAreaTop" r="textAreaRight" b="textAreaBottom"/>
              <a:pathLst>
                <a:path w="3656" h="4461">
                  <a:moveTo>
                    <a:pt x="893" y="1"/>
                  </a:moveTo>
                  <a:cubicBezTo>
                    <a:pt x="778" y="1"/>
                    <a:pt x="668" y="32"/>
                    <a:pt x="584" y="103"/>
                  </a:cubicBezTo>
                  <a:cubicBezTo>
                    <a:pt x="381" y="329"/>
                    <a:pt x="357" y="638"/>
                    <a:pt x="322" y="924"/>
                  </a:cubicBezTo>
                  <a:cubicBezTo>
                    <a:pt x="298" y="1472"/>
                    <a:pt x="119" y="1996"/>
                    <a:pt x="72" y="2531"/>
                  </a:cubicBezTo>
                  <a:cubicBezTo>
                    <a:pt x="0" y="2960"/>
                    <a:pt x="48" y="3412"/>
                    <a:pt x="83" y="3841"/>
                  </a:cubicBezTo>
                  <a:cubicBezTo>
                    <a:pt x="369" y="3972"/>
                    <a:pt x="667" y="4032"/>
                    <a:pt x="965" y="4127"/>
                  </a:cubicBezTo>
                  <a:cubicBezTo>
                    <a:pt x="1381" y="4210"/>
                    <a:pt x="1786" y="4377"/>
                    <a:pt x="2203" y="4460"/>
                  </a:cubicBezTo>
                  <a:cubicBezTo>
                    <a:pt x="2643" y="4246"/>
                    <a:pt x="3084" y="3984"/>
                    <a:pt x="3346" y="3591"/>
                  </a:cubicBezTo>
                  <a:cubicBezTo>
                    <a:pt x="3620" y="3198"/>
                    <a:pt x="3655" y="2710"/>
                    <a:pt x="3655" y="2246"/>
                  </a:cubicBezTo>
                  <a:lnTo>
                    <a:pt x="3655" y="2246"/>
                  </a:lnTo>
                  <a:cubicBezTo>
                    <a:pt x="3453" y="2353"/>
                    <a:pt x="3239" y="2472"/>
                    <a:pt x="3048" y="2603"/>
                  </a:cubicBezTo>
                  <a:cubicBezTo>
                    <a:pt x="2989" y="2496"/>
                    <a:pt x="2929" y="2400"/>
                    <a:pt x="2977" y="2281"/>
                  </a:cubicBezTo>
                  <a:cubicBezTo>
                    <a:pt x="3120" y="1877"/>
                    <a:pt x="3262" y="1484"/>
                    <a:pt x="3334" y="1067"/>
                  </a:cubicBezTo>
                  <a:cubicBezTo>
                    <a:pt x="3393" y="829"/>
                    <a:pt x="3215" y="555"/>
                    <a:pt x="2929" y="555"/>
                  </a:cubicBezTo>
                  <a:cubicBezTo>
                    <a:pt x="2907" y="550"/>
                    <a:pt x="2886" y="547"/>
                    <a:pt x="2866" y="547"/>
                  </a:cubicBezTo>
                  <a:cubicBezTo>
                    <a:pt x="2653" y="547"/>
                    <a:pt x="2578" y="820"/>
                    <a:pt x="2512" y="984"/>
                  </a:cubicBezTo>
                  <a:cubicBezTo>
                    <a:pt x="2250" y="1591"/>
                    <a:pt x="2441" y="2293"/>
                    <a:pt x="2167" y="2912"/>
                  </a:cubicBezTo>
                  <a:cubicBezTo>
                    <a:pt x="2091" y="3086"/>
                    <a:pt x="1901" y="3178"/>
                    <a:pt x="1716" y="3178"/>
                  </a:cubicBezTo>
                  <a:cubicBezTo>
                    <a:pt x="1584" y="3178"/>
                    <a:pt x="1454" y="3131"/>
                    <a:pt x="1369" y="3031"/>
                  </a:cubicBezTo>
                  <a:cubicBezTo>
                    <a:pt x="1203" y="2770"/>
                    <a:pt x="1322" y="2460"/>
                    <a:pt x="1357" y="2174"/>
                  </a:cubicBezTo>
                  <a:cubicBezTo>
                    <a:pt x="1441" y="1781"/>
                    <a:pt x="1369" y="1365"/>
                    <a:pt x="1477" y="984"/>
                  </a:cubicBezTo>
                  <a:cubicBezTo>
                    <a:pt x="1500" y="710"/>
                    <a:pt x="1572" y="400"/>
                    <a:pt x="1369" y="198"/>
                  </a:cubicBezTo>
                  <a:cubicBezTo>
                    <a:pt x="1254" y="75"/>
                    <a:pt x="1069" y="1"/>
                    <a:pt x="893"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1" name="Google Shape;242;p31"/>
            <p:cNvSpPr/>
            <p:nvPr/>
          </p:nvSpPr>
          <p:spPr>
            <a:xfrm>
              <a:off x="6271200" y="2071440"/>
              <a:ext cx="57960" cy="97560"/>
            </a:xfrm>
            <a:custGeom>
              <a:avLst/>
              <a:gdLst>
                <a:gd name="textAreaLeft" fmla="*/ 0 w 57960"/>
                <a:gd name="textAreaRight" fmla="*/ 58320 w 57960"/>
                <a:gd name="textAreaTop" fmla="*/ 0 h 97560"/>
                <a:gd name="textAreaBottom" fmla="*/ 97920 h 97560"/>
              </a:gdLst>
              <a:ahLst/>
              <a:cxnLst/>
              <a:rect l="textAreaLeft" t="textAreaTop" r="textAreaRight" b="textAreaBottom"/>
              <a:pathLst>
                <a:path w="668" h="1121">
                  <a:moveTo>
                    <a:pt x="203" y="1"/>
                  </a:moveTo>
                  <a:cubicBezTo>
                    <a:pt x="132" y="358"/>
                    <a:pt x="1" y="751"/>
                    <a:pt x="108" y="1120"/>
                  </a:cubicBezTo>
                  <a:cubicBezTo>
                    <a:pt x="141" y="1114"/>
                    <a:pt x="176" y="1113"/>
                    <a:pt x="213" y="1113"/>
                  </a:cubicBezTo>
                  <a:cubicBezTo>
                    <a:pt x="225" y="1113"/>
                    <a:pt x="237" y="1113"/>
                    <a:pt x="249" y="1113"/>
                  </a:cubicBezTo>
                  <a:cubicBezTo>
                    <a:pt x="346" y="1113"/>
                    <a:pt x="441" y="1108"/>
                    <a:pt x="489" y="1013"/>
                  </a:cubicBezTo>
                  <a:cubicBezTo>
                    <a:pt x="668" y="703"/>
                    <a:pt x="656" y="346"/>
                    <a:pt x="668"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48960" bIns="48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2" name="Google Shape;243;p31"/>
            <p:cNvSpPr/>
            <p:nvPr/>
          </p:nvSpPr>
          <p:spPr>
            <a:xfrm>
              <a:off x="6771240" y="1107360"/>
              <a:ext cx="1123920" cy="592920"/>
            </a:xfrm>
            <a:custGeom>
              <a:avLst/>
              <a:gdLst>
                <a:gd name="textAreaLeft" fmla="*/ 0 w 1123920"/>
                <a:gd name="textAreaRight" fmla="*/ 1124280 w 1123920"/>
                <a:gd name="textAreaTop" fmla="*/ 0 h 592920"/>
                <a:gd name="textAreaBottom" fmla="*/ 593280 h 592920"/>
              </a:gdLst>
              <a:ahLst/>
              <a:cxnLst/>
              <a:rect l="textAreaLeft" t="textAreaTop" r="textAreaRight" b="textAreaBottom"/>
              <a:pathLst>
                <a:path w="12848" h="6779">
                  <a:moveTo>
                    <a:pt x="5204" y="3314"/>
                  </a:moveTo>
                  <a:cubicBezTo>
                    <a:pt x="5309" y="3462"/>
                    <a:pt x="5503" y="3624"/>
                    <a:pt x="5694" y="3624"/>
                  </a:cubicBezTo>
                  <a:cubicBezTo>
                    <a:pt x="5763" y="3624"/>
                    <a:pt x="5831" y="3602"/>
                    <a:pt x="5894" y="3552"/>
                  </a:cubicBezTo>
                  <a:cubicBezTo>
                    <a:pt x="5918" y="3540"/>
                    <a:pt x="6002" y="3540"/>
                    <a:pt x="6037" y="3540"/>
                  </a:cubicBezTo>
                  <a:cubicBezTo>
                    <a:pt x="6025" y="3659"/>
                    <a:pt x="5966" y="3802"/>
                    <a:pt x="5823" y="3837"/>
                  </a:cubicBezTo>
                  <a:cubicBezTo>
                    <a:pt x="5804" y="3839"/>
                    <a:pt x="5785" y="3839"/>
                    <a:pt x="5766" y="3839"/>
                  </a:cubicBezTo>
                  <a:cubicBezTo>
                    <a:pt x="5443" y="3839"/>
                    <a:pt x="5060" y="3651"/>
                    <a:pt x="5049" y="3314"/>
                  </a:cubicBezTo>
                  <a:close/>
                  <a:moveTo>
                    <a:pt x="1460" y="1"/>
                  </a:moveTo>
                  <a:cubicBezTo>
                    <a:pt x="1434" y="1"/>
                    <a:pt x="1408" y="2"/>
                    <a:pt x="1382" y="4"/>
                  </a:cubicBezTo>
                  <a:cubicBezTo>
                    <a:pt x="1376" y="3"/>
                    <a:pt x="1371" y="3"/>
                    <a:pt x="1365" y="3"/>
                  </a:cubicBezTo>
                  <a:cubicBezTo>
                    <a:pt x="1139" y="3"/>
                    <a:pt x="1035" y="234"/>
                    <a:pt x="977" y="408"/>
                  </a:cubicBezTo>
                  <a:cubicBezTo>
                    <a:pt x="799" y="1063"/>
                    <a:pt x="918" y="1754"/>
                    <a:pt x="965" y="2421"/>
                  </a:cubicBezTo>
                  <a:cubicBezTo>
                    <a:pt x="977" y="2766"/>
                    <a:pt x="1072" y="3099"/>
                    <a:pt x="1120" y="3444"/>
                  </a:cubicBezTo>
                  <a:cubicBezTo>
                    <a:pt x="1120" y="3530"/>
                    <a:pt x="1065" y="3547"/>
                    <a:pt x="997" y="3547"/>
                  </a:cubicBezTo>
                  <a:cubicBezTo>
                    <a:pt x="950" y="3547"/>
                    <a:pt x="897" y="3539"/>
                    <a:pt x="850" y="3539"/>
                  </a:cubicBezTo>
                  <a:cubicBezTo>
                    <a:pt x="822" y="3539"/>
                    <a:pt x="796" y="3542"/>
                    <a:pt x="775" y="3552"/>
                  </a:cubicBezTo>
                  <a:cubicBezTo>
                    <a:pt x="418" y="3564"/>
                    <a:pt x="13" y="3802"/>
                    <a:pt x="25" y="4171"/>
                  </a:cubicBezTo>
                  <a:cubicBezTo>
                    <a:pt x="1" y="4385"/>
                    <a:pt x="179" y="4516"/>
                    <a:pt x="263" y="4695"/>
                  </a:cubicBezTo>
                  <a:cubicBezTo>
                    <a:pt x="251" y="4814"/>
                    <a:pt x="168" y="4933"/>
                    <a:pt x="132" y="5052"/>
                  </a:cubicBezTo>
                  <a:cubicBezTo>
                    <a:pt x="358" y="5278"/>
                    <a:pt x="656" y="5445"/>
                    <a:pt x="918" y="5623"/>
                  </a:cubicBezTo>
                  <a:cubicBezTo>
                    <a:pt x="1025" y="5123"/>
                    <a:pt x="1072" y="4433"/>
                    <a:pt x="1680" y="4278"/>
                  </a:cubicBezTo>
                  <a:cubicBezTo>
                    <a:pt x="1781" y="4270"/>
                    <a:pt x="1881" y="4267"/>
                    <a:pt x="1982" y="4267"/>
                  </a:cubicBezTo>
                  <a:cubicBezTo>
                    <a:pt x="2829" y="4267"/>
                    <a:pt x="3659" y="4510"/>
                    <a:pt x="4490" y="4564"/>
                  </a:cubicBezTo>
                  <a:cubicBezTo>
                    <a:pt x="4823" y="4587"/>
                    <a:pt x="5132" y="4802"/>
                    <a:pt x="5192" y="5111"/>
                  </a:cubicBezTo>
                  <a:cubicBezTo>
                    <a:pt x="5287" y="5564"/>
                    <a:pt x="5252" y="6004"/>
                    <a:pt x="5252" y="6457"/>
                  </a:cubicBezTo>
                  <a:cubicBezTo>
                    <a:pt x="5621" y="6492"/>
                    <a:pt x="6014" y="6540"/>
                    <a:pt x="6395" y="6588"/>
                  </a:cubicBezTo>
                  <a:cubicBezTo>
                    <a:pt x="6537" y="6481"/>
                    <a:pt x="6442" y="6278"/>
                    <a:pt x="6490" y="6135"/>
                  </a:cubicBezTo>
                  <a:cubicBezTo>
                    <a:pt x="6549" y="5802"/>
                    <a:pt x="6537" y="5349"/>
                    <a:pt x="6871" y="5147"/>
                  </a:cubicBezTo>
                  <a:cubicBezTo>
                    <a:pt x="7156" y="5001"/>
                    <a:pt x="7471" y="4973"/>
                    <a:pt x="7789" y="4973"/>
                  </a:cubicBezTo>
                  <a:cubicBezTo>
                    <a:pt x="7982" y="4973"/>
                    <a:pt x="8177" y="4984"/>
                    <a:pt x="8367" y="4984"/>
                  </a:cubicBezTo>
                  <a:cubicBezTo>
                    <a:pt x="8425" y="4984"/>
                    <a:pt x="8481" y="4983"/>
                    <a:pt x="8538" y="4980"/>
                  </a:cubicBezTo>
                  <a:cubicBezTo>
                    <a:pt x="8774" y="4923"/>
                    <a:pt x="9010" y="4900"/>
                    <a:pt x="9248" y="4900"/>
                  </a:cubicBezTo>
                  <a:cubicBezTo>
                    <a:pt x="9454" y="4900"/>
                    <a:pt x="9661" y="4917"/>
                    <a:pt x="9871" y="4945"/>
                  </a:cubicBezTo>
                  <a:cubicBezTo>
                    <a:pt x="10252" y="5004"/>
                    <a:pt x="10645" y="5207"/>
                    <a:pt x="10788" y="5564"/>
                  </a:cubicBezTo>
                  <a:cubicBezTo>
                    <a:pt x="10943" y="5945"/>
                    <a:pt x="10967" y="6362"/>
                    <a:pt x="11014" y="6778"/>
                  </a:cubicBezTo>
                  <a:cubicBezTo>
                    <a:pt x="11621" y="6659"/>
                    <a:pt x="12252" y="6659"/>
                    <a:pt x="12848" y="6516"/>
                  </a:cubicBezTo>
                  <a:cubicBezTo>
                    <a:pt x="12788" y="6290"/>
                    <a:pt x="12705" y="6064"/>
                    <a:pt x="12550" y="5885"/>
                  </a:cubicBezTo>
                  <a:cubicBezTo>
                    <a:pt x="12443" y="5778"/>
                    <a:pt x="12288" y="5707"/>
                    <a:pt x="12169" y="5623"/>
                  </a:cubicBezTo>
                  <a:cubicBezTo>
                    <a:pt x="12455" y="5278"/>
                    <a:pt x="12800" y="4909"/>
                    <a:pt x="12788" y="4445"/>
                  </a:cubicBezTo>
                  <a:cubicBezTo>
                    <a:pt x="12741" y="4111"/>
                    <a:pt x="12610" y="3742"/>
                    <a:pt x="12252" y="3635"/>
                  </a:cubicBezTo>
                  <a:cubicBezTo>
                    <a:pt x="12395" y="3087"/>
                    <a:pt x="12431" y="2504"/>
                    <a:pt x="12491" y="1944"/>
                  </a:cubicBezTo>
                  <a:cubicBezTo>
                    <a:pt x="12502" y="1409"/>
                    <a:pt x="12574" y="813"/>
                    <a:pt x="12217" y="349"/>
                  </a:cubicBezTo>
                  <a:cubicBezTo>
                    <a:pt x="12153" y="259"/>
                    <a:pt x="12061" y="225"/>
                    <a:pt x="11963" y="225"/>
                  </a:cubicBezTo>
                  <a:cubicBezTo>
                    <a:pt x="11841" y="225"/>
                    <a:pt x="11709" y="277"/>
                    <a:pt x="11609" y="337"/>
                  </a:cubicBezTo>
                  <a:cubicBezTo>
                    <a:pt x="10847" y="742"/>
                    <a:pt x="10193" y="1313"/>
                    <a:pt x="9716" y="2004"/>
                  </a:cubicBezTo>
                  <a:cubicBezTo>
                    <a:pt x="9630" y="2187"/>
                    <a:pt x="9449" y="2237"/>
                    <a:pt x="9264" y="2237"/>
                  </a:cubicBezTo>
                  <a:cubicBezTo>
                    <a:pt x="9220" y="2237"/>
                    <a:pt x="9176" y="2235"/>
                    <a:pt x="9133" y="2230"/>
                  </a:cubicBezTo>
                  <a:cubicBezTo>
                    <a:pt x="8883" y="1992"/>
                    <a:pt x="8716" y="1611"/>
                    <a:pt x="8335" y="1551"/>
                  </a:cubicBezTo>
                  <a:cubicBezTo>
                    <a:pt x="8300" y="1545"/>
                    <a:pt x="8266" y="1542"/>
                    <a:pt x="8233" y="1542"/>
                  </a:cubicBezTo>
                  <a:cubicBezTo>
                    <a:pt x="7972" y="1542"/>
                    <a:pt x="7761" y="1733"/>
                    <a:pt x="7549" y="1849"/>
                  </a:cubicBezTo>
                  <a:cubicBezTo>
                    <a:pt x="7264" y="1754"/>
                    <a:pt x="7014" y="1516"/>
                    <a:pt x="6692" y="1492"/>
                  </a:cubicBezTo>
                  <a:cubicBezTo>
                    <a:pt x="6395" y="1492"/>
                    <a:pt x="6240" y="1778"/>
                    <a:pt x="6002" y="1873"/>
                  </a:cubicBezTo>
                  <a:cubicBezTo>
                    <a:pt x="5728" y="1778"/>
                    <a:pt x="5502" y="1599"/>
                    <a:pt x="5228" y="1587"/>
                  </a:cubicBezTo>
                  <a:cubicBezTo>
                    <a:pt x="5202" y="1585"/>
                    <a:pt x="5176" y="1585"/>
                    <a:pt x="5151" y="1585"/>
                  </a:cubicBezTo>
                  <a:cubicBezTo>
                    <a:pt x="4650" y="1585"/>
                    <a:pt x="4233" y="1911"/>
                    <a:pt x="3870" y="2194"/>
                  </a:cubicBezTo>
                  <a:cubicBezTo>
                    <a:pt x="3418" y="1670"/>
                    <a:pt x="3227" y="992"/>
                    <a:pt x="2668" y="563"/>
                  </a:cubicBezTo>
                  <a:cubicBezTo>
                    <a:pt x="2307" y="303"/>
                    <a:pt x="1934" y="1"/>
                    <a:pt x="1460"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3" name="Google Shape;244;p31"/>
            <p:cNvSpPr/>
            <p:nvPr/>
          </p:nvSpPr>
          <p:spPr>
            <a:xfrm>
              <a:off x="6064920" y="1640880"/>
              <a:ext cx="1951200" cy="2371680"/>
            </a:xfrm>
            <a:custGeom>
              <a:avLst/>
              <a:gdLst>
                <a:gd name="textAreaLeft" fmla="*/ 0 w 1951200"/>
                <a:gd name="textAreaRight" fmla="*/ 1951560 w 1951200"/>
                <a:gd name="textAreaTop" fmla="*/ 0 h 2371680"/>
                <a:gd name="textAreaBottom" fmla="*/ 2372040 h 2371680"/>
              </a:gdLst>
              <a:ahLst/>
              <a:cxnLst/>
              <a:rect l="textAreaLeft" t="textAreaTop" r="textAreaRight" b="textAreaBottom"/>
              <a:pathLst>
                <a:path w="22301" h="27108">
                  <a:moveTo>
                    <a:pt x="1953" y="11490"/>
                  </a:moveTo>
                  <a:cubicBezTo>
                    <a:pt x="1965" y="11514"/>
                    <a:pt x="2013" y="11585"/>
                    <a:pt x="2036" y="11633"/>
                  </a:cubicBezTo>
                  <a:cubicBezTo>
                    <a:pt x="2096" y="11645"/>
                    <a:pt x="2191" y="11692"/>
                    <a:pt x="2239" y="11728"/>
                  </a:cubicBezTo>
                  <a:cubicBezTo>
                    <a:pt x="2263" y="11681"/>
                    <a:pt x="2310" y="11609"/>
                    <a:pt x="2334" y="11562"/>
                  </a:cubicBezTo>
                  <a:cubicBezTo>
                    <a:pt x="2382" y="11562"/>
                    <a:pt x="2477" y="11573"/>
                    <a:pt x="2525" y="11573"/>
                  </a:cubicBezTo>
                  <a:cubicBezTo>
                    <a:pt x="2501" y="11669"/>
                    <a:pt x="2489" y="11764"/>
                    <a:pt x="2477" y="11859"/>
                  </a:cubicBezTo>
                  <a:cubicBezTo>
                    <a:pt x="2405" y="11899"/>
                    <a:pt x="2329" y="11917"/>
                    <a:pt x="2254" y="11917"/>
                  </a:cubicBezTo>
                  <a:cubicBezTo>
                    <a:pt x="2019" y="11917"/>
                    <a:pt x="1796" y="11740"/>
                    <a:pt x="1751" y="11514"/>
                  </a:cubicBezTo>
                  <a:cubicBezTo>
                    <a:pt x="1786" y="11502"/>
                    <a:pt x="1894" y="11490"/>
                    <a:pt x="1953" y="11490"/>
                  </a:cubicBezTo>
                  <a:close/>
                  <a:moveTo>
                    <a:pt x="10704" y="13705"/>
                  </a:moveTo>
                  <a:cubicBezTo>
                    <a:pt x="10776" y="13812"/>
                    <a:pt x="10835" y="13895"/>
                    <a:pt x="10918" y="14002"/>
                  </a:cubicBezTo>
                  <a:cubicBezTo>
                    <a:pt x="10960" y="14018"/>
                    <a:pt x="10998" y="14024"/>
                    <a:pt x="11034" y="14024"/>
                  </a:cubicBezTo>
                  <a:cubicBezTo>
                    <a:pt x="11261" y="14024"/>
                    <a:pt x="11395" y="13760"/>
                    <a:pt x="11640" y="13760"/>
                  </a:cubicBezTo>
                  <a:cubicBezTo>
                    <a:pt x="11657" y="13760"/>
                    <a:pt x="11674" y="13762"/>
                    <a:pt x="11692" y="13764"/>
                  </a:cubicBezTo>
                  <a:cubicBezTo>
                    <a:pt x="11597" y="13990"/>
                    <a:pt x="11371" y="14229"/>
                    <a:pt x="11097" y="14229"/>
                  </a:cubicBezTo>
                  <a:cubicBezTo>
                    <a:pt x="11091" y="14229"/>
                    <a:pt x="11085" y="14229"/>
                    <a:pt x="11078" y="14229"/>
                  </a:cubicBezTo>
                  <a:cubicBezTo>
                    <a:pt x="10789" y="14229"/>
                    <a:pt x="10562" y="13961"/>
                    <a:pt x="10573" y="13705"/>
                  </a:cubicBezTo>
                  <a:close/>
                  <a:moveTo>
                    <a:pt x="15157" y="19312"/>
                  </a:moveTo>
                  <a:cubicBezTo>
                    <a:pt x="15240" y="19443"/>
                    <a:pt x="15300" y="19610"/>
                    <a:pt x="15407" y="19729"/>
                  </a:cubicBezTo>
                  <a:cubicBezTo>
                    <a:pt x="15514" y="19848"/>
                    <a:pt x="15693" y="19848"/>
                    <a:pt x="15860" y="19860"/>
                  </a:cubicBezTo>
                  <a:cubicBezTo>
                    <a:pt x="15943" y="19801"/>
                    <a:pt x="16026" y="19729"/>
                    <a:pt x="16133" y="19670"/>
                  </a:cubicBezTo>
                  <a:lnTo>
                    <a:pt x="16133" y="19670"/>
                  </a:lnTo>
                  <a:cubicBezTo>
                    <a:pt x="16133" y="19777"/>
                    <a:pt x="16181" y="19944"/>
                    <a:pt x="16050" y="20003"/>
                  </a:cubicBezTo>
                  <a:cubicBezTo>
                    <a:pt x="15956" y="20057"/>
                    <a:pt x="15853" y="20081"/>
                    <a:pt x="15751" y="20081"/>
                  </a:cubicBezTo>
                  <a:cubicBezTo>
                    <a:pt x="15399" y="20081"/>
                    <a:pt x="15047" y="19799"/>
                    <a:pt x="15038" y="19467"/>
                  </a:cubicBezTo>
                  <a:cubicBezTo>
                    <a:pt x="15086" y="19408"/>
                    <a:pt x="15109" y="19360"/>
                    <a:pt x="15157" y="19312"/>
                  </a:cubicBezTo>
                  <a:close/>
                  <a:moveTo>
                    <a:pt x="7525" y="22396"/>
                  </a:moveTo>
                  <a:cubicBezTo>
                    <a:pt x="7587" y="22635"/>
                    <a:pt x="7820" y="22723"/>
                    <a:pt x="8058" y="22723"/>
                  </a:cubicBezTo>
                  <a:cubicBezTo>
                    <a:pt x="8140" y="22723"/>
                    <a:pt x="8223" y="22712"/>
                    <a:pt x="8299" y="22694"/>
                  </a:cubicBezTo>
                  <a:lnTo>
                    <a:pt x="8299" y="22694"/>
                  </a:lnTo>
                  <a:cubicBezTo>
                    <a:pt x="8240" y="22765"/>
                    <a:pt x="8251" y="22920"/>
                    <a:pt x="8132" y="22932"/>
                  </a:cubicBezTo>
                  <a:cubicBezTo>
                    <a:pt x="8085" y="22942"/>
                    <a:pt x="8037" y="22947"/>
                    <a:pt x="7990" y="22947"/>
                  </a:cubicBezTo>
                  <a:cubicBezTo>
                    <a:pt x="7708" y="22947"/>
                    <a:pt x="7445" y="22772"/>
                    <a:pt x="7323" y="22527"/>
                  </a:cubicBezTo>
                  <a:cubicBezTo>
                    <a:pt x="7347" y="22503"/>
                    <a:pt x="7382" y="22444"/>
                    <a:pt x="7406" y="22408"/>
                  </a:cubicBezTo>
                  <a:cubicBezTo>
                    <a:pt x="7430" y="22408"/>
                    <a:pt x="7489" y="22408"/>
                    <a:pt x="7525" y="22396"/>
                  </a:cubicBezTo>
                  <a:close/>
                  <a:moveTo>
                    <a:pt x="8144" y="1"/>
                  </a:moveTo>
                  <a:cubicBezTo>
                    <a:pt x="7966" y="274"/>
                    <a:pt x="7597" y="441"/>
                    <a:pt x="7394" y="846"/>
                  </a:cubicBezTo>
                  <a:cubicBezTo>
                    <a:pt x="7251" y="1251"/>
                    <a:pt x="7573" y="1620"/>
                    <a:pt x="7632" y="2001"/>
                  </a:cubicBezTo>
                  <a:cubicBezTo>
                    <a:pt x="7668" y="2203"/>
                    <a:pt x="7430" y="2239"/>
                    <a:pt x="7311" y="2346"/>
                  </a:cubicBezTo>
                  <a:cubicBezTo>
                    <a:pt x="7073" y="2477"/>
                    <a:pt x="7001" y="2775"/>
                    <a:pt x="7001" y="3037"/>
                  </a:cubicBezTo>
                  <a:cubicBezTo>
                    <a:pt x="7013" y="3394"/>
                    <a:pt x="7275" y="3703"/>
                    <a:pt x="7323" y="4061"/>
                  </a:cubicBezTo>
                  <a:cubicBezTo>
                    <a:pt x="7120" y="4358"/>
                    <a:pt x="6763" y="4561"/>
                    <a:pt x="6668" y="4942"/>
                  </a:cubicBezTo>
                  <a:cubicBezTo>
                    <a:pt x="6561" y="5239"/>
                    <a:pt x="6739" y="5549"/>
                    <a:pt x="6894" y="5799"/>
                  </a:cubicBezTo>
                  <a:cubicBezTo>
                    <a:pt x="6978" y="5954"/>
                    <a:pt x="7085" y="6156"/>
                    <a:pt x="6966" y="6323"/>
                  </a:cubicBezTo>
                  <a:cubicBezTo>
                    <a:pt x="6775" y="6573"/>
                    <a:pt x="6489" y="6799"/>
                    <a:pt x="6442" y="7121"/>
                  </a:cubicBezTo>
                  <a:cubicBezTo>
                    <a:pt x="6346" y="7537"/>
                    <a:pt x="6585" y="7918"/>
                    <a:pt x="6704" y="8299"/>
                  </a:cubicBezTo>
                  <a:cubicBezTo>
                    <a:pt x="6787" y="8549"/>
                    <a:pt x="6561" y="8728"/>
                    <a:pt x="6418" y="8895"/>
                  </a:cubicBezTo>
                  <a:cubicBezTo>
                    <a:pt x="6108" y="9228"/>
                    <a:pt x="5870" y="9621"/>
                    <a:pt x="5858" y="10073"/>
                  </a:cubicBezTo>
                  <a:cubicBezTo>
                    <a:pt x="5858" y="10371"/>
                    <a:pt x="5989" y="10657"/>
                    <a:pt x="6013" y="10954"/>
                  </a:cubicBezTo>
                  <a:cubicBezTo>
                    <a:pt x="5894" y="11216"/>
                    <a:pt x="5584" y="11371"/>
                    <a:pt x="5465" y="11633"/>
                  </a:cubicBezTo>
                  <a:cubicBezTo>
                    <a:pt x="5299" y="11943"/>
                    <a:pt x="5406" y="12288"/>
                    <a:pt x="5501" y="12621"/>
                  </a:cubicBezTo>
                  <a:cubicBezTo>
                    <a:pt x="5370" y="12585"/>
                    <a:pt x="5275" y="12562"/>
                    <a:pt x="5168" y="12526"/>
                  </a:cubicBezTo>
                  <a:cubicBezTo>
                    <a:pt x="5108" y="11859"/>
                    <a:pt x="4584" y="11311"/>
                    <a:pt x="3930" y="11085"/>
                  </a:cubicBezTo>
                  <a:cubicBezTo>
                    <a:pt x="4132" y="10800"/>
                    <a:pt x="4311" y="10478"/>
                    <a:pt x="4168" y="10133"/>
                  </a:cubicBezTo>
                  <a:cubicBezTo>
                    <a:pt x="4096" y="9740"/>
                    <a:pt x="3775" y="9502"/>
                    <a:pt x="3429" y="9311"/>
                  </a:cubicBezTo>
                  <a:cubicBezTo>
                    <a:pt x="3501" y="9025"/>
                    <a:pt x="3691" y="8764"/>
                    <a:pt x="3668" y="8466"/>
                  </a:cubicBezTo>
                  <a:cubicBezTo>
                    <a:pt x="3620" y="8133"/>
                    <a:pt x="3298" y="7930"/>
                    <a:pt x="3013" y="7799"/>
                  </a:cubicBezTo>
                  <a:cubicBezTo>
                    <a:pt x="2310" y="7621"/>
                    <a:pt x="1608" y="7382"/>
                    <a:pt x="917" y="7216"/>
                  </a:cubicBezTo>
                  <a:cubicBezTo>
                    <a:pt x="703" y="7323"/>
                    <a:pt x="620" y="7525"/>
                    <a:pt x="572" y="7716"/>
                  </a:cubicBezTo>
                  <a:cubicBezTo>
                    <a:pt x="536" y="7954"/>
                    <a:pt x="679" y="8192"/>
                    <a:pt x="691" y="8454"/>
                  </a:cubicBezTo>
                  <a:cubicBezTo>
                    <a:pt x="512" y="8692"/>
                    <a:pt x="250" y="8883"/>
                    <a:pt x="215" y="9180"/>
                  </a:cubicBezTo>
                  <a:cubicBezTo>
                    <a:pt x="108" y="9478"/>
                    <a:pt x="334" y="9764"/>
                    <a:pt x="322" y="10061"/>
                  </a:cubicBezTo>
                  <a:cubicBezTo>
                    <a:pt x="215" y="10371"/>
                    <a:pt x="0" y="10680"/>
                    <a:pt x="60" y="11026"/>
                  </a:cubicBezTo>
                  <a:cubicBezTo>
                    <a:pt x="72" y="11383"/>
                    <a:pt x="512" y="11669"/>
                    <a:pt x="334" y="12038"/>
                  </a:cubicBezTo>
                  <a:cubicBezTo>
                    <a:pt x="155" y="12443"/>
                    <a:pt x="0" y="12919"/>
                    <a:pt x="274" y="13300"/>
                  </a:cubicBezTo>
                  <a:cubicBezTo>
                    <a:pt x="381" y="13514"/>
                    <a:pt x="679" y="13705"/>
                    <a:pt x="524" y="13955"/>
                  </a:cubicBezTo>
                  <a:cubicBezTo>
                    <a:pt x="239" y="14419"/>
                    <a:pt x="417" y="14967"/>
                    <a:pt x="679" y="15395"/>
                  </a:cubicBezTo>
                  <a:cubicBezTo>
                    <a:pt x="822" y="15693"/>
                    <a:pt x="1072" y="15919"/>
                    <a:pt x="1251" y="16205"/>
                  </a:cubicBezTo>
                  <a:cubicBezTo>
                    <a:pt x="1227" y="16407"/>
                    <a:pt x="1096" y="16634"/>
                    <a:pt x="1191" y="16848"/>
                  </a:cubicBezTo>
                  <a:cubicBezTo>
                    <a:pt x="1405" y="17241"/>
                    <a:pt x="1834" y="17503"/>
                    <a:pt x="2179" y="17812"/>
                  </a:cubicBezTo>
                  <a:cubicBezTo>
                    <a:pt x="2358" y="17943"/>
                    <a:pt x="2227" y="18169"/>
                    <a:pt x="2239" y="18348"/>
                  </a:cubicBezTo>
                  <a:cubicBezTo>
                    <a:pt x="2382" y="18539"/>
                    <a:pt x="2656" y="18598"/>
                    <a:pt x="2858" y="18705"/>
                  </a:cubicBezTo>
                  <a:cubicBezTo>
                    <a:pt x="2953" y="19062"/>
                    <a:pt x="3358" y="19182"/>
                    <a:pt x="3679" y="19324"/>
                  </a:cubicBezTo>
                  <a:cubicBezTo>
                    <a:pt x="3715" y="19384"/>
                    <a:pt x="3751" y="19467"/>
                    <a:pt x="3787" y="19539"/>
                  </a:cubicBezTo>
                  <a:cubicBezTo>
                    <a:pt x="3965" y="19563"/>
                    <a:pt x="4156" y="19598"/>
                    <a:pt x="4334" y="19610"/>
                  </a:cubicBezTo>
                  <a:cubicBezTo>
                    <a:pt x="4322" y="19717"/>
                    <a:pt x="4311" y="19801"/>
                    <a:pt x="4311" y="19908"/>
                  </a:cubicBezTo>
                  <a:cubicBezTo>
                    <a:pt x="4037" y="20086"/>
                    <a:pt x="3787" y="20336"/>
                    <a:pt x="3727" y="20670"/>
                  </a:cubicBezTo>
                  <a:cubicBezTo>
                    <a:pt x="3608" y="20991"/>
                    <a:pt x="3799" y="21348"/>
                    <a:pt x="3739" y="21682"/>
                  </a:cubicBezTo>
                  <a:cubicBezTo>
                    <a:pt x="3501" y="22027"/>
                    <a:pt x="3203" y="22349"/>
                    <a:pt x="3203" y="22777"/>
                  </a:cubicBezTo>
                  <a:cubicBezTo>
                    <a:pt x="3144" y="23122"/>
                    <a:pt x="3370" y="23420"/>
                    <a:pt x="3453" y="23730"/>
                  </a:cubicBezTo>
                  <a:cubicBezTo>
                    <a:pt x="3251" y="24004"/>
                    <a:pt x="2917" y="24194"/>
                    <a:pt x="2834" y="24539"/>
                  </a:cubicBezTo>
                  <a:cubicBezTo>
                    <a:pt x="2763" y="24766"/>
                    <a:pt x="2941" y="24968"/>
                    <a:pt x="2977" y="25194"/>
                  </a:cubicBezTo>
                  <a:cubicBezTo>
                    <a:pt x="2858" y="25361"/>
                    <a:pt x="2703" y="25492"/>
                    <a:pt x="2620" y="25682"/>
                  </a:cubicBezTo>
                  <a:cubicBezTo>
                    <a:pt x="2525" y="26028"/>
                    <a:pt x="2596" y="26432"/>
                    <a:pt x="2858" y="26694"/>
                  </a:cubicBezTo>
                  <a:cubicBezTo>
                    <a:pt x="2977" y="26671"/>
                    <a:pt x="3084" y="26635"/>
                    <a:pt x="3203" y="26611"/>
                  </a:cubicBezTo>
                  <a:lnTo>
                    <a:pt x="3203" y="26611"/>
                  </a:lnTo>
                  <a:cubicBezTo>
                    <a:pt x="3156" y="26706"/>
                    <a:pt x="3120" y="26813"/>
                    <a:pt x="3037" y="26921"/>
                  </a:cubicBezTo>
                  <a:cubicBezTo>
                    <a:pt x="3736" y="27058"/>
                    <a:pt x="4438" y="27108"/>
                    <a:pt x="5140" y="27108"/>
                  </a:cubicBezTo>
                  <a:cubicBezTo>
                    <a:pt x="6507" y="27108"/>
                    <a:pt x="7875" y="26920"/>
                    <a:pt x="9228" y="26825"/>
                  </a:cubicBezTo>
                  <a:cubicBezTo>
                    <a:pt x="11252" y="26694"/>
                    <a:pt x="13276" y="26504"/>
                    <a:pt x="15288" y="26313"/>
                  </a:cubicBezTo>
                  <a:cubicBezTo>
                    <a:pt x="17110" y="26099"/>
                    <a:pt x="18967" y="25932"/>
                    <a:pt x="20717" y="25397"/>
                  </a:cubicBezTo>
                  <a:cubicBezTo>
                    <a:pt x="21003" y="25313"/>
                    <a:pt x="21277" y="25194"/>
                    <a:pt x="21575" y="25123"/>
                  </a:cubicBezTo>
                  <a:lnTo>
                    <a:pt x="21575" y="25123"/>
                  </a:lnTo>
                  <a:cubicBezTo>
                    <a:pt x="21520" y="25127"/>
                    <a:pt x="21455" y="25136"/>
                    <a:pt x="21399" y="25136"/>
                  </a:cubicBezTo>
                  <a:cubicBezTo>
                    <a:pt x="21298" y="25136"/>
                    <a:pt x="21228" y="25107"/>
                    <a:pt x="21313" y="24968"/>
                  </a:cubicBezTo>
                  <a:cubicBezTo>
                    <a:pt x="21551" y="24896"/>
                    <a:pt x="21848" y="24837"/>
                    <a:pt x="21967" y="24587"/>
                  </a:cubicBezTo>
                  <a:cubicBezTo>
                    <a:pt x="22087" y="24432"/>
                    <a:pt x="22051" y="24242"/>
                    <a:pt x="22003" y="24075"/>
                  </a:cubicBezTo>
                  <a:cubicBezTo>
                    <a:pt x="21825" y="24051"/>
                    <a:pt x="21646" y="24004"/>
                    <a:pt x="21479" y="23956"/>
                  </a:cubicBezTo>
                  <a:cubicBezTo>
                    <a:pt x="21694" y="23599"/>
                    <a:pt x="22003" y="23277"/>
                    <a:pt x="21944" y="22837"/>
                  </a:cubicBezTo>
                  <a:cubicBezTo>
                    <a:pt x="21967" y="22456"/>
                    <a:pt x="21610" y="22218"/>
                    <a:pt x="21372" y="21968"/>
                  </a:cubicBezTo>
                  <a:cubicBezTo>
                    <a:pt x="21658" y="21575"/>
                    <a:pt x="22027" y="21253"/>
                    <a:pt x="22170" y="20789"/>
                  </a:cubicBezTo>
                  <a:cubicBezTo>
                    <a:pt x="22253" y="20491"/>
                    <a:pt x="22301" y="20158"/>
                    <a:pt x="22146" y="19884"/>
                  </a:cubicBezTo>
                  <a:cubicBezTo>
                    <a:pt x="22015" y="19646"/>
                    <a:pt x="21729" y="19563"/>
                    <a:pt x="21527" y="19432"/>
                  </a:cubicBezTo>
                  <a:cubicBezTo>
                    <a:pt x="21467" y="19253"/>
                    <a:pt x="21646" y="19122"/>
                    <a:pt x="21717" y="18967"/>
                  </a:cubicBezTo>
                  <a:cubicBezTo>
                    <a:pt x="21908" y="18705"/>
                    <a:pt x="21837" y="18300"/>
                    <a:pt x="21586" y="18074"/>
                  </a:cubicBezTo>
                  <a:cubicBezTo>
                    <a:pt x="21467" y="17955"/>
                    <a:pt x="21313" y="17872"/>
                    <a:pt x="21217" y="17753"/>
                  </a:cubicBezTo>
                  <a:cubicBezTo>
                    <a:pt x="21217" y="17562"/>
                    <a:pt x="21396" y="17419"/>
                    <a:pt x="21479" y="17265"/>
                  </a:cubicBezTo>
                  <a:cubicBezTo>
                    <a:pt x="21789" y="16860"/>
                    <a:pt x="21717" y="16336"/>
                    <a:pt x="21610" y="15872"/>
                  </a:cubicBezTo>
                  <a:cubicBezTo>
                    <a:pt x="21551" y="15598"/>
                    <a:pt x="21336" y="15372"/>
                    <a:pt x="21134" y="15157"/>
                  </a:cubicBezTo>
                  <a:cubicBezTo>
                    <a:pt x="21539" y="14645"/>
                    <a:pt x="21765" y="13943"/>
                    <a:pt x="21491" y="13312"/>
                  </a:cubicBezTo>
                  <a:cubicBezTo>
                    <a:pt x="21408" y="13014"/>
                    <a:pt x="21122" y="12835"/>
                    <a:pt x="20920" y="12621"/>
                  </a:cubicBezTo>
                  <a:cubicBezTo>
                    <a:pt x="21479" y="11931"/>
                    <a:pt x="21610" y="10978"/>
                    <a:pt x="21229" y="10204"/>
                  </a:cubicBezTo>
                  <a:cubicBezTo>
                    <a:pt x="21122" y="9895"/>
                    <a:pt x="20860" y="9680"/>
                    <a:pt x="20598" y="9502"/>
                  </a:cubicBezTo>
                  <a:cubicBezTo>
                    <a:pt x="20622" y="9323"/>
                    <a:pt x="20765" y="9192"/>
                    <a:pt x="20860" y="9049"/>
                  </a:cubicBezTo>
                  <a:cubicBezTo>
                    <a:pt x="21217" y="8549"/>
                    <a:pt x="21289" y="7894"/>
                    <a:pt x="21063" y="7347"/>
                  </a:cubicBezTo>
                  <a:cubicBezTo>
                    <a:pt x="20991" y="7121"/>
                    <a:pt x="20789" y="7001"/>
                    <a:pt x="20598" y="6882"/>
                  </a:cubicBezTo>
                  <a:cubicBezTo>
                    <a:pt x="20777" y="6549"/>
                    <a:pt x="20991" y="6216"/>
                    <a:pt x="21063" y="5847"/>
                  </a:cubicBezTo>
                  <a:cubicBezTo>
                    <a:pt x="21170" y="5382"/>
                    <a:pt x="21170" y="4846"/>
                    <a:pt x="20813" y="4477"/>
                  </a:cubicBezTo>
                  <a:cubicBezTo>
                    <a:pt x="20682" y="4477"/>
                    <a:pt x="20551" y="4465"/>
                    <a:pt x="20420" y="4465"/>
                  </a:cubicBezTo>
                  <a:cubicBezTo>
                    <a:pt x="20586" y="4120"/>
                    <a:pt x="20991" y="3942"/>
                    <a:pt x="21170" y="3596"/>
                  </a:cubicBezTo>
                  <a:cubicBezTo>
                    <a:pt x="21420" y="3132"/>
                    <a:pt x="21277" y="2596"/>
                    <a:pt x="21110" y="2144"/>
                  </a:cubicBezTo>
                  <a:cubicBezTo>
                    <a:pt x="21003" y="1929"/>
                    <a:pt x="20932" y="1644"/>
                    <a:pt x="20682" y="1572"/>
                  </a:cubicBezTo>
                  <a:cubicBezTo>
                    <a:pt x="20146" y="1608"/>
                    <a:pt x="19622" y="1739"/>
                    <a:pt x="19098" y="1775"/>
                  </a:cubicBezTo>
                  <a:cubicBezTo>
                    <a:pt x="19086" y="2251"/>
                    <a:pt x="18991" y="2751"/>
                    <a:pt x="18812" y="3191"/>
                  </a:cubicBezTo>
                  <a:cubicBezTo>
                    <a:pt x="18741" y="3370"/>
                    <a:pt x="18622" y="3561"/>
                    <a:pt x="18431" y="3644"/>
                  </a:cubicBezTo>
                  <a:cubicBezTo>
                    <a:pt x="18086" y="3787"/>
                    <a:pt x="17681" y="3834"/>
                    <a:pt x="17312" y="3882"/>
                  </a:cubicBezTo>
                  <a:cubicBezTo>
                    <a:pt x="17174" y="3887"/>
                    <a:pt x="17035" y="3890"/>
                    <a:pt x="16896" y="3890"/>
                  </a:cubicBezTo>
                  <a:cubicBezTo>
                    <a:pt x="16377" y="3890"/>
                    <a:pt x="15855" y="3849"/>
                    <a:pt x="15348" y="3727"/>
                  </a:cubicBezTo>
                  <a:lnTo>
                    <a:pt x="15348" y="3727"/>
                  </a:lnTo>
                  <a:cubicBezTo>
                    <a:pt x="15955" y="4584"/>
                    <a:pt x="15871" y="5787"/>
                    <a:pt x="15121" y="6525"/>
                  </a:cubicBezTo>
                  <a:cubicBezTo>
                    <a:pt x="14655" y="7026"/>
                    <a:pt x="13963" y="7301"/>
                    <a:pt x="13273" y="7301"/>
                  </a:cubicBezTo>
                  <a:cubicBezTo>
                    <a:pt x="13012" y="7301"/>
                    <a:pt x="12751" y="7262"/>
                    <a:pt x="12502" y="7180"/>
                  </a:cubicBezTo>
                  <a:cubicBezTo>
                    <a:pt x="11514" y="6882"/>
                    <a:pt x="10788" y="5930"/>
                    <a:pt x="10823" y="4954"/>
                  </a:cubicBezTo>
                  <a:cubicBezTo>
                    <a:pt x="10835" y="4156"/>
                    <a:pt x="11288" y="3358"/>
                    <a:pt x="12050" y="2989"/>
                  </a:cubicBezTo>
                  <a:lnTo>
                    <a:pt x="12050" y="2989"/>
                  </a:lnTo>
                  <a:cubicBezTo>
                    <a:pt x="11754" y="2998"/>
                    <a:pt x="11454" y="3012"/>
                    <a:pt x="11155" y="3012"/>
                  </a:cubicBezTo>
                  <a:cubicBezTo>
                    <a:pt x="10696" y="3012"/>
                    <a:pt x="10239" y="2981"/>
                    <a:pt x="9799" y="2858"/>
                  </a:cubicBezTo>
                  <a:cubicBezTo>
                    <a:pt x="9525" y="2775"/>
                    <a:pt x="9252" y="2668"/>
                    <a:pt x="9073" y="2465"/>
                  </a:cubicBezTo>
                  <a:cubicBezTo>
                    <a:pt x="8906" y="2287"/>
                    <a:pt x="8871" y="2037"/>
                    <a:pt x="8871" y="1810"/>
                  </a:cubicBezTo>
                  <a:cubicBezTo>
                    <a:pt x="8871" y="1382"/>
                    <a:pt x="8894" y="953"/>
                    <a:pt x="8906" y="536"/>
                  </a:cubicBezTo>
                  <a:cubicBezTo>
                    <a:pt x="8632" y="370"/>
                    <a:pt x="8382" y="191"/>
                    <a:pt x="8144"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4" name="Google Shape;245;p31"/>
            <p:cNvSpPr/>
            <p:nvPr/>
          </p:nvSpPr>
          <p:spPr>
            <a:xfrm>
              <a:off x="7172280" y="1748160"/>
              <a:ext cx="178920" cy="163440"/>
            </a:xfrm>
            <a:custGeom>
              <a:avLst/>
              <a:gdLst>
                <a:gd name="textAreaLeft" fmla="*/ 0 w 178920"/>
                <a:gd name="textAreaRight" fmla="*/ 179280 w 178920"/>
                <a:gd name="textAreaTop" fmla="*/ 0 h 163440"/>
                <a:gd name="textAreaBottom" fmla="*/ 163800 h 163440"/>
              </a:gdLst>
              <a:ahLst/>
              <a:cxnLst/>
              <a:rect l="textAreaLeft" t="textAreaTop" r="textAreaRight" b="textAreaBottom"/>
              <a:pathLst>
                <a:path w="2049" h="1871">
                  <a:moveTo>
                    <a:pt x="608" y="1"/>
                  </a:moveTo>
                  <a:cubicBezTo>
                    <a:pt x="537" y="537"/>
                    <a:pt x="370" y="1072"/>
                    <a:pt x="1" y="1513"/>
                  </a:cubicBezTo>
                  <a:cubicBezTo>
                    <a:pt x="201" y="1466"/>
                    <a:pt x="405" y="1442"/>
                    <a:pt x="608" y="1442"/>
                  </a:cubicBezTo>
                  <a:cubicBezTo>
                    <a:pt x="1118" y="1442"/>
                    <a:pt x="1623" y="1589"/>
                    <a:pt x="2049" y="1870"/>
                  </a:cubicBezTo>
                  <a:cubicBezTo>
                    <a:pt x="1930" y="1311"/>
                    <a:pt x="1965" y="751"/>
                    <a:pt x="1906" y="180"/>
                  </a:cubicBezTo>
                  <a:cubicBezTo>
                    <a:pt x="1477" y="156"/>
                    <a:pt x="1037" y="84"/>
                    <a:pt x="608"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81720" bIns="81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246;p31"/>
            <p:cNvSpPr/>
            <p:nvPr/>
          </p:nvSpPr>
          <p:spPr>
            <a:xfrm>
              <a:off x="6859800" y="1499760"/>
              <a:ext cx="354960" cy="387000"/>
            </a:xfrm>
            <a:custGeom>
              <a:avLst/>
              <a:gdLst>
                <a:gd name="textAreaLeft" fmla="*/ 0 w 354960"/>
                <a:gd name="textAreaRight" fmla="*/ 355320 w 354960"/>
                <a:gd name="textAreaTop" fmla="*/ 0 h 387000"/>
                <a:gd name="textAreaBottom" fmla="*/ 387360 h 387000"/>
              </a:gdLst>
              <a:ahLst/>
              <a:cxnLst/>
              <a:rect l="textAreaLeft" t="textAreaTop" r="textAreaRight" b="textAreaBottom"/>
              <a:pathLst>
                <a:path w="4061" h="4425">
                  <a:moveTo>
                    <a:pt x="1663" y="662"/>
                  </a:moveTo>
                  <a:cubicBezTo>
                    <a:pt x="2070" y="662"/>
                    <a:pt x="2473" y="738"/>
                    <a:pt x="2882" y="781"/>
                  </a:cubicBezTo>
                  <a:cubicBezTo>
                    <a:pt x="3120" y="805"/>
                    <a:pt x="3418" y="805"/>
                    <a:pt x="3537" y="1031"/>
                  </a:cubicBezTo>
                  <a:cubicBezTo>
                    <a:pt x="3644" y="1341"/>
                    <a:pt x="3597" y="1686"/>
                    <a:pt x="3573" y="2007"/>
                  </a:cubicBezTo>
                  <a:cubicBezTo>
                    <a:pt x="3537" y="2472"/>
                    <a:pt x="3513" y="2936"/>
                    <a:pt x="3323" y="3365"/>
                  </a:cubicBezTo>
                  <a:cubicBezTo>
                    <a:pt x="3204" y="3651"/>
                    <a:pt x="2906" y="3841"/>
                    <a:pt x="2573" y="3853"/>
                  </a:cubicBezTo>
                  <a:cubicBezTo>
                    <a:pt x="2468" y="3862"/>
                    <a:pt x="2362" y="3867"/>
                    <a:pt x="2256" y="3867"/>
                  </a:cubicBezTo>
                  <a:cubicBezTo>
                    <a:pt x="1833" y="3867"/>
                    <a:pt x="1406" y="3791"/>
                    <a:pt x="1025" y="3639"/>
                  </a:cubicBezTo>
                  <a:cubicBezTo>
                    <a:pt x="596" y="3460"/>
                    <a:pt x="465" y="2984"/>
                    <a:pt x="430" y="2579"/>
                  </a:cubicBezTo>
                  <a:cubicBezTo>
                    <a:pt x="406" y="2127"/>
                    <a:pt x="418" y="1674"/>
                    <a:pt x="537" y="1222"/>
                  </a:cubicBezTo>
                  <a:cubicBezTo>
                    <a:pt x="620" y="936"/>
                    <a:pt x="918" y="757"/>
                    <a:pt x="1215" y="698"/>
                  </a:cubicBezTo>
                  <a:cubicBezTo>
                    <a:pt x="1365" y="672"/>
                    <a:pt x="1515" y="662"/>
                    <a:pt x="1663" y="662"/>
                  </a:cubicBezTo>
                  <a:close/>
                  <a:moveTo>
                    <a:pt x="1016" y="1"/>
                  </a:moveTo>
                  <a:cubicBezTo>
                    <a:pt x="936" y="1"/>
                    <a:pt x="855" y="3"/>
                    <a:pt x="775" y="7"/>
                  </a:cubicBezTo>
                  <a:cubicBezTo>
                    <a:pt x="489" y="19"/>
                    <a:pt x="358" y="305"/>
                    <a:pt x="299" y="519"/>
                  </a:cubicBezTo>
                  <a:cubicBezTo>
                    <a:pt x="25" y="1460"/>
                    <a:pt x="1" y="2448"/>
                    <a:pt x="13" y="3412"/>
                  </a:cubicBezTo>
                  <a:cubicBezTo>
                    <a:pt x="1" y="3651"/>
                    <a:pt x="60" y="3936"/>
                    <a:pt x="299" y="4067"/>
                  </a:cubicBezTo>
                  <a:cubicBezTo>
                    <a:pt x="834" y="4377"/>
                    <a:pt x="1489" y="4413"/>
                    <a:pt x="2096" y="4413"/>
                  </a:cubicBezTo>
                  <a:cubicBezTo>
                    <a:pt x="2466" y="4389"/>
                    <a:pt x="2870" y="4424"/>
                    <a:pt x="3228" y="4305"/>
                  </a:cubicBezTo>
                  <a:cubicBezTo>
                    <a:pt x="3478" y="4210"/>
                    <a:pt x="3585" y="3972"/>
                    <a:pt x="3704" y="3770"/>
                  </a:cubicBezTo>
                  <a:cubicBezTo>
                    <a:pt x="4013" y="3079"/>
                    <a:pt x="4013" y="2305"/>
                    <a:pt x="4037" y="1579"/>
                  </a:cubicBezTo>
                  <a:cubicBezTo>
                    <a:pt x="4037" y="1210"/>
                    <a:pt x="4061" y="841"/>
                    <a:pt x="3918" y="483"/>
                  </a:cubicBezTo>
                  <a:cubicBezTo>
                    <a:pt x="3573" y="245"/>
                    <a:pt x="3120" y="281"/>
                    <a:pt x="2727" y="210"/>
                  </a:cubicBezTo>
                  <a:cubicBezTo>
                    <a:pt x="2164" y="105"/>
                    <a:pt x="1590" y="1"/>
                    <a:pt x="1016"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6" name="Google Shape;247;p31"/>
            <p:cNvSpPr/>
            <p:nvPr/>
          </p:nvSpPr>
          <p:spPr>
            <a:xfrm>
              <a:off x="7351560" y="1556280"/>
              <a:ext cx="371880" cy="406080"/>
            </a:xfrm>
            <a:custGeom>
              <a:avLst/>
              <a:gdLst>
                <a:gd name="textAreaLeft" fmla="*/ 0 w 371880"/>
                <a:gd name="textAreaRight" fmla="*/ 372240 w 371880"/>
                <a:gd name="textAreaTop" fmla="*/ 0 h 406080"/>
                <a:gd name="textAreaBottom" fmla="*/ 406440 h 406080"/>
              </a:gdLst>
              <a:ahLst/>
              <a:cxnLst/>
              <a:rect l="textAreaLeft" t="textAreaTop" r="textAreaRight" b="textAreaBottom"/>
              <a:pathLst>
                <a:path w="4252" h="4645">
                  <a:moveTo>
                    <a:pt x="1494" y="488"/>
                  </a:moveTo>
                  <a:cubicBezTo>
                    <a:pt x="1555" y="488"/>
                    <a:pt x="1613" y="490"/>
                    <a:pt x="1668" y="493"/>
                  </a:cubicBezTo>
                  <a:cubicBezTo>
                    <a:pt x="2263" y="553"/>
                    <a:pt x="2846" y="577"/>
                    <a:pt x="3430" y="696"/>
                  </a:cubicBezTo>
                  <a:cubicBezTo>
                    <a:pt x="3608" y="1101"/>
                    <a:pt x="3656" y="1541"/>
                    <a:pt x="3692" y="1982"/>
                  </a:cubicBezTo>
                  <a:cubicBezTo>
                    <a:pt x="3751" y="2470"/>
                    <a:pt x="3727" y="2970"/>
                    <a:pt x="3573" y="3446"/>
                  </a:cubicBezTo>
                  <a:cubicBezTo>
                    <a:pt x="3501" y="3684"/>
                    <a:pt x="3263" y="3899"/>
                    <a:pt x="3001" y="3946"/>
                  </a:cubicBezTo>
                  <a:cubicBezTo>
                    <a:pt x="2430" y="4041"/>
                    <a:pt x="1870" y="4077"/>
                    <a:pt x="1287" y="4077"/>
                  </a:cubicBezTo>
                  <a:cubicBezTo>
                    <a:pt x="1013" y="4065"/>
                    <a:pt x="656" y="3970"/>
                    <a:pt x="572" y="3684"/>
                  </a:cubicBezTo>
                  <a:cubicBezTo>
                    <a:pt x="441" y="3267"/>
                    <a:pt x="501" y="2839"/>
                    <a:pt x="465" y="2410"/>
                  </a:cubicBezTo>
                  <a:cubicBezTo>
                    <a:pt x="453" y="1922"/>
                    <a:pt x="358" y="1410"/>
                    <a:pt x="525" y="934"/>
                  </a:cubicBezTo>
                  <a:cubicBezTo>
                    <a:pt x="678" y="566"/>
                    <a:pt x="1128" y="488"/>
                    <a:pt x="1494" y="488"/>
                  </a:cubicBezTo>
                  <a:close/>
                  <a:moveTo>
                    <a:pt x="2616" y="0"/>
                  </a:moveTo>
                  <a:cubicBezTo>
                    <a:pt x="2506" y="0"/>
                    <a:pt x="2396" y="8"/>
                    <a:pt x="2287" y="29"/>
                  </a:cubicBezTo>
                  <a:cubicBezTo>
                    <a:pt x="2115" y="68"/>
                    <a:pt x="1940" y="78"/>
                    <a:pt x="1764" y="78"/>
                  </a:cubicBezTo>
                  <a:cubicBezTo>
                    <a:pt x="1549" y="78"/>
                    <a:pt x="1332" y="62"/>
                    <a:pt x="1118" y="62"/>
                  </a:cubicBezTo>
                  <a:cubicBezTo>
                    <a:pt x="865" y="62"/>
                    <a:pt x="617" y="85"/>
                    <a:pt x="382" y="184"/>
                  </a:cubicBezTo>
                  <a:cubicBezTo>
                    <a:pt x="108" y="398"/>
                    <a:pt x="132" y="767"/>
                    <a:pt x="96" y="1065"/>
                  </a:cubicBezTo>
                  <a:cubicBezTo>
                    <a:pt x="1" y="1720"/>
                    <a:pt x="120" y="2375"/>
                    <a:pt x="132" y="3041"/>
                  </a:cubicBezTo>
                  <a:cubicBezTo>
                    <a:pt x="179" y="3434"/>
                    <a:pt x="132" y="3851"/>
                    <a:pt x="322" y="4208"/>
                  </a:cubicBezTo>
                  <a:cubicBezTo>
                    <a:pt x="513" y="4541"/>
                    <a:pt x="977" y="4541"/>
                    <a:pt x="1310" y="4601"/>
                  </a:cubicBezTo>
                  <a:cubicBezTo>
                    <a:pt x="1611" y="4624"/>
                    <a:pt x="1915" y="4644"/>
                    <a:pt x="2219" y="4644"/>
                  </a:cubicBezTo>
                  <a:cubicBezTo>
                    <a:pt x="2685" y="4644"/>
                    <a:pt x="3149" y="4598"/>
                    <a:pt x="3596" y="4446"/>
                  </a:cubicBezTo>
                  <a:cubicBezTo>
                    <a:pt x="3834" y="4375"/>
                    <a:pt x="3918" y="4137"/>
                    <a:pt x="3989" y="3922"/>
                  </a:cubicBezTo>
                  <a:cubicBezTo>
                    <a:pt x="4168" y="3375"/>
                    <a:pt x="4251" y="2815"/>
                    <a:pt x="4215" y="2244"/>
                  </a:cubicBezTo>
                  <a:cubicBezTo>
                    <a:pt x="4156" y="1684"/>
                    <a:pt x="4168" y="1089"/>
                    <a:pt x="3977" y="529"/>
                  </a:cubicBezTo>
                  <a:cubicBezTo>
                    <a:pt x="3858" y="231"/>
                    <a:pt x="3537" y="89"/>
                    <a:pt x="3215" y="41"/>
                  </a:cubicBezTo>
                  <a:cubicBezTo>
                    <a:pt x="3016" y="26"/>
                    <a:pt x="2816" y="0"/>
                    <a:pt x="2616" y="0"/>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7" name="Google Shape;248;p31"/>
            <p:cNvSpPr/>
            <p:nvPr/>
          </p:nvSpPr>
          <p:spPr>
            <a:xfrm>
              <a:off x="6756840" y="1564920"/>
              <a:ext cx="92520" cy="98640"/>
            </a:xfrm>
            <a:custGeom>
              <a:avLst/>
              <a:gdLst>
                <a:gd name="textAreaLeft" fmla="*/ 0 w 92520"/>
                <a:gd name="textAreaRight" fmla="*/ 92880 w 92520"/>
                <a:gd name="textAreaTop" fmla="*/ 0 h 98640"/>
                <a:gd name="textAreaBottom" fmla="*/ 99000 h 98640"/>
              </a:gdLst>
              <a:ahLst/>
              <a:cxnLst/>
              <a:rect l="textAreaLeft" t="textAreaTop" r="textAreaRight" b="textAreaBottom"/>
              <a:pathLst>
                <a:path w="1060" h="1132">
                  <a:moveTo>
                    <a:pt x="155" y="0"/>
                  </a:moveTo>
                  <a:cubicBezTo>
                    <a:pt x="60" y="155"/>
                    <a:pt x="36" y="310"/>
                    <a:pt x="0" y="477"/>
                  </a:cubicBezTo>
                  <a:cubicBezTo>
                    <a:pt x="369" y="667"/>
                    <a:pt x="655" y="953"/>
                    <a:pt x="1024" y="1132"/>
                  </a:cubicBezTo>
                  <a:cubicBezTo>
                    <a:pt x="1024" y="953"/>
                    <a:pt x="1048" y="774"/>
                    <a:pt x="1060" y="596"/>
                  </a:cubicBezTo>
                  <a:cubicBezTo>
                    <a:pt x="750" y="417"/>
                    <a:pt x="465" y="179"/>
                    <a:pt x="155" y="0"/>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49320" bIns="49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249;p31"/>
            <p:cNvSpPr/>
            <p:nvPr/>
          </p:nvSpPr>
          <p:spPr>
            <a:xfrm>
              <a:off x="7228800" y="1690200"/>
              <a:ext cx="115560" cy="54000"/>
            </a:xfrm>
            <a:custGeom>
              <a:avLst/>
              <a:gdLst>
                <a:gd name="textAreaLeft" fmla="*/ 0 w 115560"/>
                <a:gd name="textAreaRight" fmla="*/ 115920 w 115560"/>
                <a:gd name="textAreaTop" fmla="*/ 0 h 54000"/>
                <a:gd name="textAreaBottom" fmla="*/ 54360 h 54000"/>
              </a:gdLst>
              <a:ahLst/>
              <a:cxnLst/>
              <a:rect l="textAreaLeft" t="textAreaTop" r="textAreaRight" b="textAreaBottom"/>
              <a:pathLst>
                <a:path w="1323" h="620">
                  <a:moveTo>
                    <a:pt x="25" y="0"/>
                  </a:moveTo>
                  <a:cubicBezTo>
                    <a:pt x="13" y="155"/>
                    <a:pt x="13" y="310"/>
                    <a:pt x="1" y="465"/>
                  </a:cubicBezTo>
                  <a:cubicBezTo>
                    <a:pt x="406" y="536"/>
                    <a:pt x="834" y="607"/>
                    <a:pt x="1263" y="619"/>
                  </a:cubicBezTo>
                  <a:cubicBezTo>
                    <a:pt x="1227" y="465"/>
                    <a:pt x="1322" y="250"/>
                    <a:pt x="1191" y="131"/>
                  </a:cubicBezTo>
                  <a:lnTo>
                    <a:pt x="25" y="0"/>
                  </a:lnTo>
                  <a:close/>
                </a:path>
              </a:pathLst>
            </a:custGeom>
            <a:solidFill>
              <a:srgbClr val="F1FF53"/>
            </a:solidFill>
            <a:ln w="0">
              <a:noFill/>
            </a:ln>
          </p:spPr>
          <p:style>
            <a:lnRef idx="0">
              <a:scrgbClr r="0" g="0" b="0"/>
            </a:lnRef>
            <a:fillRef idx="0">
              <a:scrgbClr r="0" g="0" b="0"/>
            </a:fillRef>
            <a:effectRef idx="0">
              <a:scrgbClr r="0" g="0" b="0"/>
            </a:effectRef>
            <a:fontRef idx="minor"/>
          </p:style>
          <p:txBody>
            <a:bodyPr tIns="27000" bIns="27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250;p31"/>
            <p:cNvSpPr/>
            <p:nvPr/>
          </p:nvSpPr>
          <p:spPr>
            <a:xfrm>
              <a:off x="7736040" y="1703520"/>
              <a:ext cx="164160" cy="74880"/>
            </a:xfrm>
            <a:custGeom>
              <a:avLst/>
              <a:gdLst>
                <a:gd name="textAreaLeft" fmla="*/ 0 w 164160"/>
                <a:gd name="textAreaRight" fmla="*/ 164520 w 164160"/>
                <a:gd name="textAreaTop" fmla="*/ 0 h 74880"/>
                <a:gd name="textAreaBottom" fmla="*/ 75240 h 74880"/>
              </a:gdLst>
              <a:ahLst/>
              <a:cxnLst/>
              <a:rect l="textAreaLeft" t="textAreaTop" r="textAreaRight" b="textAreaBottom"/>
              <a:pathLst>
                <a:path w="1882" h="859">
                  <a:moveTo>
                    <a:pt x="1881" y="1"/>
                  </a:moveTo>
                  <a:lnTo>
                    <a:pt x="1881" y="1"/>
                  </a:lnTo>
                  <a:cubicBezTo>
                    <a:pt x="1697" y="21"/>
                    <a:pt x="1530" y="77"/>
                    <a:pt x="1351" y="77"/>
                  </a:cubicBezTo>
                  <a:cubicBezTo>
                    <a:pt x="1322" y="77"/>
                    <a:pt x="1292" y="76"/>
                    <a:pt x="1262" y="72"/>
                  </a:cubicBezTo>
                  <a:cubicBezTo>
                    <a:pt x="1187" y="62"/>
                    <a:pt x="1112" y="57"/>
                    <a:pt x="1037" y="57"/>
                  </a:cubicBezTo>
                  <a:cubicBezTo>
                    <a:pt x="692" y="57"/>
                    <a:pt x="342" y="152"/>
                    <a:pt x="0" y="191"/>
                  </a:cubicBezTo>
                  <a:cubicBezTo>
                    <a:pt x="0" y="418"/>
                    <a:pt x="12" y="632"/>
                    <a:pt x="36" y="858"/>
                  </a:cubicBezTo>
                  <a:cubicBezTo>
                    <a:pt x="393" y="811"/>
                    <a:pt x="750" y="739"/>
                    <a:pt x="1119" y="692"/>
                  </a:cubicBezTo>
                  <a:cubicBezTo>
                    <a:pt x="1524" y="680"/>
                    <a:pt x="1703" y="275"/>
                    <a:pt x="1881"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37440" bIns="37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0" name="Google Shape;251;p31"/>
            <p:cNvSpPr/>
            <p:nvPr/>
          </p:nvSpPr>
          <p:spPr>
            <a:xfrm>
              <a:off x="6054480" y="1086480"/>
              <a:ext cx="1994040" cy="2913480"/>
            </a:xfrm>
            <a:custGeom>
              <a:avLst/>
              <a:gdLst>
                <a:gd name="textAreaLeft" fmla="*/ 0 w 1994040"/>
                <a:gd name="textAreaRight" fmla="*/ 1994400 w 1994040"/>
                <a:gd name="textAreaTop" fmla="*/ 0 h 2913480"/>
                <a:gd name="textAreaBottom" fmla="*/ 2913840 h 2913480"/>
              </a:gdLst>
              <a:ahLst/>
              <a:cxnLst/>
              <a:rect l="textAreaLeft" t="textAreaTop" r="textAreaRight" b="textAreaBottom"/>
              <a:pathLst>
                <a:path w="22789" h="33299">
                  <a:moveTo>
                    <a:pt x="8192" y="5574"/>
                  </a:moveTo>
                  <a:cubicBezTo>
                    <a:pt x="8490" y="5716"/>
                    <a:pt x="8740" y="5931"/>
                    <a:pt x="9025" y="6109"/>
                  </a:cubicBezTo>
                  <a:cubicBezTo>
                    <a:pt x="9013" y="6240"/>
                    <a:pt x="9013" y="6371"/>
                    <a:pt x="8990" y="6526"/>
                  </a:cubicBezTo>
                  <a:cubicBezTo>
                    <a:pt x="8680" y="6347"/>
                    <a:pt x="8418" y="6097"/>
                    <a:pt x="8085" y="5931"/>
                  </a:cubicBezTo>
                  <a:cubicBezTo>
                    <a:pt x="8097" y="5812"/>
                    <a:pt x="8144" y="5681"/>
                    <a:pt x="8192" y="5574"/>
                  </a:cubicBezTo>
                  <a:close/>
                  <a:moveTo>
                    <a:pt x="9664" y="280"/>
                  </a:moveTo>
                  <a:cubicBezTo>
                    <a:pt x="9804" y="280"/>
                    <a:pt x="9951" y="316"/>
                    <a:pt x="10061" y="359"/>
                  </a:cubicBezTo>
                  <a:cubicBezTo>
                    <a:pt x="10395" y="478"/>
                    <a:pt x="10704" y="704"/>
                    <a:pt x="10954" y="930"/>
                  </a:cubicBezTo>
                  <a:cubicBezTo>
                    <a:pt x="11418" y="1359"/>
                    <a:pt x="11633" y="1966"/>
                    <a:pt x="12026" y="2442"/>
                  </a:cubicBezTo>
                  <a:cubicBezTo>
                    <a:pt x="12035" y="2456"/>
                    <a:pt x="12046" y="2461"/>
                    <a:pt x="12058" y="2461"/>
                  </a:cubicBezTo>
                  <a:cubicBezTo>
                    <a:pt x="12076" y="2461"/>
                    <a:pt x="12095" y="2449"/>
                    <a:pt x="12109" y="2442"/>
                  </a:cubicBezTo>
                  <a:cubicBezTo>
                    <a:pt x="12466" y="2156"/>
                    <a:pt x="12859" y="1847"/>
                    <a:pt x="13359" y="1847"/>
                  </a:cubicBezTo>
                  <a:cubicBezTo>
                    <a:pt x="13609" y="1847"/>
                    <a:pt x="13800" y="1966"/>
                    <a:pt x="14026" y="2073"/>
                  </a:cubicBezTo>
                  <a:cubicBezTo>
                    <a:pt x="14097" y="2106"/>
                    <a:pt x="14147" y="2122"/>
                    <a:pt x="14192" y="2122"/>
                  </a:cubicBezTo>
                  <a:cubicBezTo>
                    <a:pt x="14259" y="2122"/>
                    <a:pt x="14314" y="2085"/>
                    <a:pt x="14407" y="2014"/>
                  </a:cubicBezTo>
                  <a:cubicBezTo>
                    <a:pt x="14562" y="1906"/>
                    <a:pt x="14693" y="1775"/>
                    <a:pt x="14883" y="1775"/>
                  </a:cubicBezTo>
                  <a:cubicBezTo>
                    <a:pt x="15145" y="1775"/>
                    <a:pt x="15359" y="1954"/>
                    <a:pt x="15574" y="2073"/>
                  </a:cubicBezTo>
                  <a:cubicBezTo>
                    <a:pt x="15616" y="2094"/>
                    <a:pt x="15678" y="2135"/>
                    <a:pt x="15733" y="2135"/>
                  </a:cubicBezTo>
                  <a:cubicBezTo>
                    <a:pt x="15739" y="2135"/>
                    <a:pt x="15746" y="2134"/>
                    <a:pt x="15752" y="2133"/>
                  </a:cubicBezTo>
                  <a:cubicBezTo>
                    <a:pt x="15812" y="2133"/>
                    <a:pt x="15895" y="2049"/>
                    <a:pt x="15955" y="2002"/>
                  </a:cubicBezTo>
                  <a:cubicBezTo>
                    <a:pt x="16109" y="1904"/>
                    <a:pt x="16275" y="1829"/>
                    <a:pt x="16448" y="1829"/>
                  </a:cubicBezTo>
                  <a:cubicBezTo>
                    <a:pt x="16528" y="1829"/>
                    <a:pt x="16610" y="1845"/>
                    <a:pt x="16693" y="1883"/>
                  </a:cubicBezTo>
                  <a:cubicBezTo>
                    <a:pt x="16848" y="1954"/>
                    <a:pt x="16967" y="2097"/>
                    <a:pt x="17074" y="2240"/>
                  </a:cubicBezTo>
                  <a:cubicBezTo>
                    <a:pt x="17181" y="2371"/>
                    <a:pt x="17241" y="2490"/>
                    <a:pt x="17419" y="2490"/>
                  </a:cubicBezTo>
                  <a:cubicBezTo>
                    <a:pt x="17550" y="2490"/>
                    <a:pt x="17705" y="2478"/>
                    <a:pt x="17800" y="2395"/>
                  </a:cubicBezTo>
                  <a:cubicBezTo>
                    <a:pt x="17955" y="2299"/>
                    <a:pt x="18062" y="2085"/>
                    <a:pt x="18181" y="1942"/>
                  </a:cubicBezTo>
                  <a:cubicBezTo>
                    <a:pt x="18455" y="1597"/>
                    <a:pt x="18788" y="1287"/>
                    <a:pt x="19158" y="1013"/>
                  </a:cubicBezTo>
                  <a:cubicBezTo>
                    <a:pt x="19336" y="883"/>
                    <a:pt x="19527" y="763"/>
                    <a:pt x="19729" y="656"/>
                  </a:cubicBezTo>
                  <a:cubicBezTo>
                    <a:pt x="19836" y="599"/>
                    <a:pt x="20005" y="502"/>
                    <a:pt x="20158" y="502"/>
                  </a:cubicBezTo>
                  <a:cubicBezTo>
                    <a:pt x="20227" y="502"/>
                    <a:pt x="20293" y="521"/>
                    <a:pt x="20348" y="573"/>
                  </a:cubicBezTo>
                  <a:cubicBezTo>
                    <a:pt x="20539" y="752"/>
                    <a:pt x="20622" y="1097"/>
                    <a:pt x="20634" y="1335"/>
                  </a:cubicBezTo>
                  <a:cubicBezTo>
                    <a:pt x="20646" y="1561"/>
                    <a:pt x="20646" y="1799"/>
                    <a:pt x="20634" y="2049"/>
                  </a:cubicBezTo>
                  <a:cubicBezTo>
                    <a:pt x="20622" y="2645"/>
                    <a:pt x="20539" y="3264"/>
                    <a:pt x="20396" y="3847"/>
                  </a:cubicBezTo>
                  <a:cubicBezTo>
                    <a:pt x="20396" y="3871"/>
                    <a:pt x="20408" y="3907"/>
                    <a:pt x="20443" y="3919"/>
                  </a:cubicBezTo>
                  <a:cubicBezTo>
                    <a:pt x="20765" y="4026"/>
                    <a:pt x="20955" y="4442"/>
                    <a:pt x="20932" y="4788"/>
                  </a:cubicBezTo>
                  <a:cubicBezTo>
                    <a:pt x="20896" y="5181"/>
                    <a:pt x="20586" y="5514"/>
                    <a:pt x="20348" y="5812"/>
                  </a:cubicBezTo>
                  <a:cubicBezTo>
                    <a:pt x="20312" y="5836"/>
                    <a:pt x="20336" y="5871"/>
                    <a:pt x="20360" y="5895"/>
                  </a:cubicBezTo>
                  <a:cubicBezTo>
                    <a:pt x="20515" y="6014"/>
                    <a:pt x="20693" y="6097"/>
                    <a:pt x="20813" y="6276"/>
                  </a:cubicBezTo>
                  <a:cubicBezTo>
                    <a:pt x="20896" y="6407"/>
                    <a:pt x="20943" y="6550"/>
                    <a:pt x="20991" y="6705"/>
                  </a:cubicBezTo>
                  <a:cubicBezTo>
                    <a:pt x="20420" y="6824"/>
                    <a:pt x="19848" y="6848"/>
                    <a:pt x="19277" y="6943"/>
                  </a:cubicBezTo>
                  <a:cubicBezTo>
                    <a:pt x="19229" y="6467"/>
                    <a:pt x="19217" y="5859"/>
                    <a:pt x="18872" y="5502"/>
                  </a:cubicBezTo>
                  <a:cubicBezTo>
                    <a:pt x="18515" y="5121"/>
                    <a:pt x="17943" y="5097"/>
                    <a:pt x="17467" y="5085"/>
                  </a:cubicBezTo>
                  <a:cubicBezTo>
                    <a:pt x="17145" y="5085"/>
                    <a:pt x="16836" y="5157"/>
                    <a:pt x="16514" y="5157"/>
                  </a:cubicBezTo>
                  <a:cubicBezTo>
                    <a:pt x="16316" y="5157"/>
                    <a:pt x="16117" y="5141"/>
                    <a:pt x="15923" y="5141"/>
                  </a:cubicBezTo>
                  <a:cubicBezTo>
                    <a:pt x="15825" y="5141"/>
                    <a:pt x="15729" y="5145"/>
                    <a:pt x="15633" y="5157"/>
                  </a:cubicBezTo>
                  <a:cubicBezTo>
                    <a:pt x="15407" y="5181"/>
                    <a:pt x="15145" y="5228"/>
                    <a:pt x="14978" y="5383"/>
                  </a:cubicBezTo>
                  <a:cubicBezTo>
                    <a:pt x="14824" y="5514"/>
                    <a:pt x="14752" y="5705"/>
                    <a:pt x="14705" y="5919"/>
                  </a:cubicBezTo>
                  <a:lnTo>
                    <a:pt x="14669" y="6276"/>
                  </a:lnTo>
                  <a:cubicBezTo>
                    <a:pt x="14645" y="6336"/>
                    <a:pt x="14645" y="6395"/>
                    <a:pt x="14633" y="6455"/>
                  </a:cubicBezTo>
                  <a:cubicBezTo>
                    <a:pt x="14633" y="6502"/>
                    <a:pt x="14645" y="6586"/>
                    <a:pt x="14633" y="6645"/>
                  </a:cubicBezTo>
                  <a:cubicBezTo>
                    <a:pt x="14608" y="6720"/>
                    <a:pt x="14531" y="6743"/>
                    <a:pt x="14439" y="6743"/>
                  </a:cubicBezTo>
                  <a:cubicBezTo>
                    <a:pt x="14311" y="6743"/>
                    <a:pt x="14156" y="6700"/>
                    <a:pt x="14074" y="6693"/>
                  </a:cubicBezTo>
                  <a:cubicBezTo>
                    <a:pt x="13895" y="6657"/>
                    <a:pt x="13693" y="6645"/>
                    <a:pt x="13514" y="6633"/>
                  </a:cubicBezTo>
                  <a:cubicBezTo>
                    <a:pt x="13514" y="6276"/>
                    <a:pt x="13538" y="5919"/>
                    <a:pt x="13490" y="5562"/>
                  </a:cubicBezTo>
                  <a:cubicBezTo>
                    <a:pt x="13454" y="5300"/>
                    <a:pt x="13395" y="5097"/>
                    <a:pt x="13204" y="4931"/>
                  </a:cubicBezTo>
                  <a:cubicBezTo>
                    <a:pt x="12978" y="4752"/>
                    <a:pt x="12716" y="4740"/>
                    <a:pt x="12431" y="4704"/>
                  </a:cubicBezTo>
                  <a:cubicBezTo>
                    <a:pt x="12050" y="4669"/>
                    <a:pt x="11669" y="4609"/>
                    <a:pt x="11288" y="4550"/>
                  </a:cubicBezTo>
                  <a:cubicBezTo>
                    <a:pt x="10942" y="4490"/>
                    <a:pt x="10585" y="4442"/>
                    <a:pt x="10240" y="4442"/>
                  </a:cubicBezTo>
                  <a:cubicBezTo>
                    <a:pt x="9978" y="4442"/>
                    <a:pt x="9752" y="4454"/>
                    <a:pt x="9549" y="4633"/>
                  </a:cubicBezTo>
                  <a:cubicBezTo>
                    <a:pt x="9228" y="4919"/>
                    <a:pt x="9168" y="5359"/>
                    <a:pt x="9097" y="5752"/>
                  </a:cubicBezTo>
                  <a:cubicBezTo>
                    <a:pt x="8990" y="5681"/>
                    <a:pt x="8894" y="5621"/>
                    <a:pt x="8787" y="5538"/>
                  </a:cubicBezTo>
                  <a:cubicBezTo>
                    <a:pt x="8692" y="5478"/>
                    <a:pt x="8430" y="5347"/>
                    <a:pt x="8406" y="5228"/>
                  </a:cubicBezTo>
                  <a:cubicBezTo>
                    <a:pt x="8394" y="5121"/>
                    <a:pt x="8549" y="5026"/>
                    <a:pt x="8525" y="4907"/>
                  </a:cubicBezTo>
                  <a:cubicBezTo>
                    <a:pt x="8513" y="4812"/>
                    <a:pt x="8442" y="4740"/>
                    <a:pt x="8382" y="4669"/>
                  </a:cubicBezTo>
                  <a:cubicBezTo>
                    <a:pt x="8204" y="4442"/>
                    <a:pt x="8263" y="4145"/>
                    <a:pt x="8513" y="3978"/>
                  </a:cubicBezTo>
                  <a:cubicBezTo>
                    <a:pt x="8728" y="3847"/>
                    <a:pt x="8930" y="3835"/>
                    <a:pt x="9168" y="3835"/>
                  </a:cubicBezTo>
                  <a:cubicBezTo>
                    <a:pt x="9299" y="3835"/>
                    <a:pt x="9359" y="3752"/>
                    <a:pt x="9347" y="3621"/>
                  </a:cubicBezTo>
                  <a:cubicBezTo>
                    <a:pt x="9323" y="3299"/>
                    <a:pt x="9228" y="2966"/>
                    <a:pt x="9216" y="2645"/>
                  </a:cubicBezTo>
                  <a:cubicBezTo>
                    <a:pt x="9168" y="1990"/>
                    <a:pt x="9049" y="1311"/>
                    <a:pt x="9228" y="656"/>
                  </a:cubicBezTo>
                  <a:cubicBezTo>
                    <a:pt x="9275" y="525"/>
                    <a:pt x="9347" y="347"/>
                    <a:pt x="9502" y="299"/>
                  </a:cubicBezTo>
                  <a:cubicBezTo>
                    <a:pt x="9553" y="286"/>
                    <a:pt x="9608" y="280"/>
                    <a:pt x="9664" y="280"/>
                  </a:cubicBezTo>
                  <a:close/>
                  <a:moveTo>
                    <a:pt x="13502" y="6967"/>
                  </a:moveTo>
                  <a:cubicBezTo>
                    <a:pt x="13847" y="7002"/>
                    <a:pt x="14216" y="7050"/>
                    <a:pt x="14574" y="7086"/>
                  </a:cubicBezTo>
                  <a:cubicBezTo>
                    <a:pt x="14621" y="7145"/>
                    <a:pt x="14621" y="7217"/>
                    <a:pt x="14621" y="7300"/>
                  </a:cubicBezTo>
                  <a:lnTo>
                    <a:pt x="14621" y="7467"/>
                  </a:lnTo>
                  <a:cubicBezTo>
                    <a:pt x="14228" y="7443"/>
                    <a:pt x="13859" y="7371"/>
                    <a:pt x="13490" y="7312"/>
                  </a:cubicBezTo>
                  <a:cubicBezTo>
                    <a:pt x="13490" y="7193"/>
                    <a:pt x="13502" y="7086"/>
                    <a:pt x="13502" y="6967"/>
                  </a:cubicBezTo>
                  <a:close/>
                  <a:moveTo>
                    <a:pt x="21003" y="7133"/>
                  </a:moveTo>
                  <a:cubicBezTo>
                    <a:pt x="20884" y="7360"/>
                    <a:pt x="20753" y="7598"/>
                    <a:pt x="20503" y="7669"/>
                  </a:cubicBezTo>
                  <a:cubicBezTo>
                    <a:pt x="20420" y="7705"/>
                    <a:pt x="20348" y="7705"/>
                    <a:pt x="20277" y="7717"/>
                  </a:cubicBezTo>
                  <a:cubicBezTo>
                    <a:pt x="20158" y="7717"/>
                    <a:pt x="20051" y="7729"/>
                    <a:pt x="19943" y="7764"/>
                  </a:cubicBezTo>
                  <a:cubicBezTo>
                    <a:pt x="19741" y="7788"/>
                    <a:pt x="19515" y="7836"/>
                    <a:pt x="19312" y="7848"/>
                  </a:cubicBezTo>
                  <a:cubicBezTo>
                    <a:pt x="19289" y="7669"/>
                    <a:pt x="19289" y="7479"/>
                    <a:pt x="19277" y="7300"/>
                  </a:cubicBezTo>
                  <a:cubicBezTo>
                    <a:pt x="19574" y="7252"/>
                    <a:pt x="19884" y="7181"/>
                    <a:pt x="20181" y="7181"/>
                  </a:cubicBezTo>
                  <a:cubicBezTo>
                    <a:pt x="20315" y="7181"/>
                    <a:pt x="20441" y="7196"/>
                    <a:pt x="20565" y="7196"/>
                  </a:cubicBezTo>
                  <a:cubicBezTo>
                    <a:pt x="20596" y="7196"/>
                    <a:pt x="20627" y="7195"/>
                    <a:pt x="20658" y="7193"/>
                  </a:cubicBezTo>
                  <a:cubicBezTo>
                    <a:pt x="20777" y="7181"/>
                    <a:pt x="20884" y="7169"/>
                    <a:pt x="21003" y="7133"/>
                  </a:cubicBezTo>
                  <a:close/>
                  <a:moveTo>
                    <a:pt x="10158" y="4757"/>
                  </a:moveTo>
                  <a:cubicBezTo>
                    <a:pt x="10326" y="4757"/>
                    <a:pt x="10503" y="4786"/>
                    <a:pt x="10633" y="4800"/>
                  </a:cubicBezTo>
                  <a:cubicBezTo>
                    <a:pt x="11109" y="4847"/>
                    <a:pt x="11573" y="4931"/>
                    <a:pt x="12050" y="5002"/>
                  </a:cubicBezTo>
                  <a:cubicBezTo>
                    <a:pt x="12252" y="5038"/>
                    <a:pt x="12466" y="5038"/>
                    <a:pt x="12669" y="5085"/>
                  </a:cubicBezTo>
                  <a:cubicBezTo>
                    <a:pt x="12776" y="5097"/>
                    <a:pt x="12895" y="5121"/>
                    <a:pt x="12978" y="5181"/>
                  </a:cubicBezTo>
                  <a:cubicBezTo>
                    <a:pt x="13097" y="5264"/>
                    <a:pt x="13121" y="5395"/>
                    <a:pt x="13145" y="5526"/>
                  </a:cubicBezTo>
                  <a:cubicBezTo>
                    <a:pt x="13216" y="5978"/>
                    <a:pt x="13193" y="6467"/>
                    <a:pt x="13157" y="6919"/>
                  </a:cubicBezTo>
                  <a:cubicBezTo>
                    <a:pt x="13145" y="7383"/>
                    <a:pt x="13085" y="7848"/>
                    <a:pt x="12919" y="8288"/>
                  </a:cubicBezTo>
                  <a:cubicBezTo>
                    <a:pt x="12847" y="8467"/>
                    <a:pt x="12764" y="8681"/>
                    <a:pt x="12621" y="8836"/>
                  </a:cubicBezTo>
                  <a:cubicBezTo>
                    <a:pt x="12466" y="9026"/>
                    <a:pt x="12180" y="9050"/>
                    <a:pt x="11930" y="9074"/>
                  </a:cubicBezTo>
                  <a:cubicBezTo>
                    <a:pt x="11743" y="9084"/>
                    <a:pt x="11558" y="9090"/>
                    <a:pt x="11373" y="9090"/>
                  </a:cubicBezTo>
                  <a:cubicBezTo>
                    <a:pt x="11111" y="9090"/>
                    <a:pt x="10850" y="9078"/>
                    <a:pt x="10585" y="9050"/>
                  </a:cubicBezTo>
                  <a:cubicBezTo>
                    <a:pt x="10359" y="9038"/>
                    <a:pt x="10121" y="8991"/>
                    <a:pt x="9918" y="8919"/>
                  </a:cubicBezTo>
                  <a:cubicBezTo>
                    <a:pt x="9692" y="8848"/>
                    <a:pt x="9406" y="8753"/>
                    <a:pt x="9323" y="8514"/>
                  </a:cubicBezTo>
                  <a:cubicBezTo>
                    <a:pt x="9228" y="8276"/>
                    <a:pt x="9275" y="8014"/>
                    <a:pt x="9275" y="7788"/>
                  </a:cubicBezTo>
                  <a:cubicBezTo>
                    <a:pt x="9275" y="7514"/>
                    <a:pt x="9275" y="7240"/>
                    <a:pt x="9287" y="6967"/>
                  </a:cubicBezTo>
                  <a:cubicBezTo>
                    <a:pt x="9323" y="6395"/>
                    <a:pt x="9394" y="5824"/>
                    <a:pt x="9549" y="5264"/>
                  </a:cubicBezTo>
                  <a:cubicBezTo>
                    <a:pt x="9585" y="5097"/>
                    <a:pt x="9668" y="4919"/>
                    <a:pt x="9823" y="4823"/>
                  </a:cubicBezTo>
                  <a:cubicBezTo>
                    <a:pt x="9914" y="4773"/>
                    <a:pt x="10034" y="4757"/>
                    <a:pt x="10158" y="4757"/>
                  </a:cubicBezTo>
                  <a:close/>
                  <a:moveTo>
                    <a:pt x="13431" y="7621"/>
                  </a:moveTo>
                  <a:cubicBezTo>
                    <a:pt x="13835" y="7705"/>
                    <a:pt x="14228" y="7764"/>
                    <a:pt x="14633" y="7800"/>
                  </a:cubicBezTo>
                  <a:cubicBezTo>
                    <a:pt x="14681" y="8312"/>
                    <a:pt x="14681" y="8836"/>
                    <a:pt x="14764" y="9324"/>
                  </a:cubicBezTo>
                  <a:cubicBezTo>
                    <a:pt x="14355" y="9075"/>
                    <a:pt x="13880" y="8946"/>
                    <a:pt x="13402" y="8946"/>
                  </a:cubicBezTo>
                  <a:cubicBezTo>
                    <a:pt x="13241" y="8946"/>
                    <a:pt x="13078" y="8961"/>
                    <a:pt x="12919" y="8991"/>
                  </a:cubicBezTo>
                  <a:cubicBezTo>
                    <a:pt x="13204" y="8598"/>
                    <a:pt x="13359" y="8110"/>
                    <a:pt x="13431" y="7621"/>
                  </a:cubicBezTo>
                  <a:close/>
                  <a:moveTo>
                    <a:pt x="17456" y="5411"/>
                  </a:moveTo>
                  <a:cubicBezTo>
                    <a:pt x="17595" y="5411"/>
                    <a:pt x="17731" y="5423"/>
                    <a:pt x="17872" y="5443"/>
                  </a:cubicBezTo>
                  <a:cubicBezTo>
                    <a:pt x="18110" y="5466"/>
                    <a:pt x="18372" y="5514"/>
                    <a:pt x="18550" y="5681"/>
                  </a:cubicBezTo>
                  <a:cubicBezTo>
                    <a:pt x="18741" y="5836"/>
                    <a:pt x="18788" y="6133"/>
                    <a:pt x="18824" y="6371"/>
                  </a:cubicBezTo>
                  <a:cubicBezTo>
                    <a:pt x="18872" y="6645"/>
                    <a:pt x="18884" y="6907"/>
                    <a:pt x="18908" y="7193"/>
                  </a:cubicBezTo>
                  <a:cubicBezTo>
                    <a:pt x="18931" y="7717"/>
                    <a:pt x="18967" y="8217"/>
                    <a:pt x="18860" y="8741"/>
                  </a:cubicBezTo>
                  <a:cubicBezTo>
                    <a:pt x="18812" y="8967"/>
                    <a:pt x="18765" y="9181"/>
                    <a:pt x="18681" y="9395"/>
                  </a:cubicBezTo>
                  <a:cubicBezTo>
                    <a:pt x="18562" y="9681"/>
                    <a:pt x="18384" y="9753"/>
                    <a:pt x="18098" y="9824"/>
                  </a:cubicBezTo>
                  <a:cubicBezTo>
                    <a:pt x="17730" y="9912"/>
                    <a:pt x="17349" y="9941"/>
                    <a:pt x="16969" y="9941"/>
                  </a:cubicBezTo>
                  <a:cubicBezTo>
                    <a:pt x="16833" y="9941"/>
                    <a:pt x="16697" y="9938"/>
                    <a:pt x="16562" y="9931"/>
                  </a:cubicBezTo>
                  <a:cubicBezTo>
                    <a:pt x="16348" y="9919"/>
                    <a:pt x="16133" y="9896"/>
                    <a:pt x="15931" y="9872"/>
                  </a:cubicBezTo>
                  <a:cubicBezTo>
                    <a:pt x="15740" y="9836"/>
                    <a:pt x="15514" y="9824"/>
                    <a:pt x="15336" y="9717"/>
                  </a:cubicBezTo>
                  <a:cubicBezTo>
                    <a:pt x="15109" y="9586"/>
                    <a:pt x="15062" y="9324"/>
                    <a:pt x="15038" y="9062"/>
                  </a:cubicBezTo>
                  <a:cubicBezTo>
                    <a:pt x="15026" y="8812"/>
                    <a:pt x="15002" y="8550"/>
                    <a:pt x="14990" y="8276"/>
                  </a:cubicBezTo>
                  <a:cubicBezTo>
                    <a:pt x="14978" y="7776"/>
                    <a:pt x="14907" y="7264"/>
                    <a:pt x="14919" y="6764"/>
                  </a:cubicBezTo>
                  <a:cubicBezTo>
                    <a:pt x="14931" y="6526"/>
                    <a:pt x="14955" y="6252"/>
                    <a:pt x="14990" y="6002"/>
                  </a:cubicBezTo>
                  <a:cubicBezTo>
                    <a:pt x="15002" y="5883"/>
                    <a:pt x="15050" y="5764"/>
                    <a:pt x="15121" y="5657"/>
                  </a:cubicBezTo>
                  <a:cubicBezTo>
                    <a:pt x="15217" y="5574"/>
                    <a:pt x="15359" y="5538"/>
                    <a:pt x="15479" y="5514"/>
                  </a:cubicBezTo>
                  <a:cubicBezTo>
                    <a:pt x="15657" y="5478"/>
                    <a:pt x="15836" y="5469"/>
                    <a:pt x="16014" y="5469"/>
                  </a:cubicBezTo>
                  <a:cubicBezTo>
                    <a:pt x="16207" y="5469"/>
                    <a:pt x="16399" y="5480"/>
                    <a:pt x="16591" y="5480"/>
                  </a:cubicBezTo>
                  <a:cubicBezTo>
                    <a:pt x="16756" y="5480"/>
                    <a:pt x="16921" y="5472"/>
                    <a:pt x="17086" y="5443"/>
                  </a:cubicBezTo>
                  <a:cubicBezTo>
                    <a:pt x="17213" y="5420"/>
                    <a:pt x="17335" y="5411"/>
                    <a:pt x="17456" y="5411"/>
                  </a:cubicBezTo>
                  <a:close/>
                  <a:moveTo>
                    <a:pt x="3096" y="11312"/>
                  </a:moveTo>
                  <a:cubicBezTo>
                    <a:pt x="3084" y="11551"/>
                    <a:pt x="3084" y="11812"/>
                    <a:pt x="3025" y="12027"/>
                  </a:cubicBezTo>
                  <a:cubicBezTo>
                    <a:pt x="3013" y="12086"/>
                    <a:pt x="2977" y="12146"/>
                    <a:pt x="2953" y="12205"/>
                  </a:cubicBezTo>
                  <a:cubicBezTo>
                    <a:pt x="2917" y="12253"/>
                    <a:pt x="2906" y="12277"/>
                    <a:pt x="2858" y="12301"/>
                  </a:cubicBezTo>
                  <a:cubicBezTo>
                    <a:pt x="2786" y="12313"/>
                    <a:pt x="2727" y="12313"/>
                    <a:pt x="2655" y="12313"/>
                  </a:cubicBezTo>
                  <a:cubicBezTo>
                    <a:pt x="2560" y="11967"/>
                    <a:pt x="2655" y="11646"/>
                    <a:pt x="2727" y="11312"/>
                  </a:cubicBezTo>
                  <a:close/>
                  <a:moveTo>
                    <a:pt x="13403" y="9263"/>
                  </a:moveTo>
                  <a:cubicBezTo>
                    <a:pt x="14191" y="9263"/>
                    <a:pt x="14959" y="9670"/>
                    <a:pt x="15348" y="10360"/>
                  </a:cubicBezTo>
                  <a:cubicBezTo>
                    <a:pt x="15776" y="11122"/>
                    <a:pt x="15621" y="12074"/>
                    <a:pt x="15026" y="12705"/>
                  </a:cubicBezTo>
                  <a:cubicBezTo>
                    <a:pt x="14595" y="13144"/>
                    <a:pt x="13997" y="13376"/>
                    <a:pt x="13393" y="13376"/>
                  </a:cubicBezTo>
                  <a:cubicBezTo>
                    <a:pt x="13128" y="13376"/>
                    <a:pt x="12863" y="13332"/>
                    <a:pt x="12609" y="13241"/>
                  </a:cubicBezTo>
                  <a:cubicBezTo>
                    <a:pt x="11764" y="12944"/>
                    <a:pt x="11168" y="12122"/>
                    <a:pt x="11216" y="11217"/>
                  </a:cubicBezTo>
                  <a:cubicBezTo>
                    <a:pt x="11276" y="10181"/>
                    <a:pt x="12180" y="9384"/>
                    <a:pt x="13157" y="9276"/>
                  </a:cubicBezTo>
                  <a:cubicBezTo>
                    <a:pt x="13239" y="9267"/>
                    <a:pt x="13321" y="9263"/>
                    <a:pt x="13403" y="9263"/>
                  </a:cubicBezTo>
                  <a:close/>
                  <a:moveTo>
                    <a:pt x="1948" y="9475"/>
                  </a:moveTo>
                  <a:cubicBezTo>
                    <a:pt x="2221" y="9475"/>
                    <a:pt x="2480" y="9682"/>
                    <a:pt x="2489" y="9979"/>
                  </a:cubicBezTo>
                  <a:cubicBezTo>
                    <a:pt x="2489" y="10122"/>
                    <a:pt x="2465" y="10288"/>
                    <a:pt x="2429" y="10443"/>
                  </a:cubicBezTo>
                  <a:cubicBezTo>
                    <a:pt x="2405" y="10622"/>
                    <a:pt x="2382" y="10800"/>
                    <a:pt x="2382" y="10979"/>
                  </a:cubicBezTo>
                  <a:cubicBezTo>
                    <a:pt x="2370" y="11336"/>
                    <a:pt x="2286" y="11670"/>
                    <a:pt x="2263" y="12027"/>
                  </a:cubicBezTo>
                  <a:cubicBezTo>
                    <a:pt x="2251" y="12265"/>
                    <a:pt x="2322" y="12503"/>
                    <a:pt x="2560" y="12598"/>
                  </a:cubicBezTo>
                  <a:cubicBezTo>
                    <a:pt x="2617" y="12621"/>
                    <a:pt x="2680" y="12632"/>
                    <a:pt x="2743" y="12632"/>
                  </a:cubicBezTo>
                  <a:cubicBezTo>
                    <a:pt x="2877" y="12632"/>
                    <a:pt x="3015" y="12584"/>
                    <a:pt x="3120" y="12503"/>
                  </a:cubicBezTo>
                  <a:cubicBezTo>
                    <a:pt x="3310" y="12360"/>
                    <a:pt x="3370" y="12051"/>
                    <a:pt x="3394" y="11812"/>
                  </a:cubicBezTo>
                  <a:cubicBezTo>
                    <a:pt x="3441" y="11455"/>
                    <a:pt x="3429" y="11074"/>
                    <a:pt x="3501" y="10705"/>
                  </a:cubicBezTo>
                  <a:cubicBezTo>
                    <a:pt x="3548" y="10482"/>
                    <a:pt x="3665" y="9979"/>
                    <a:pt x="3955" y="9979"/>
                  </a:cubicBezTo>
                  <a:cubicBezTo>
                    <a:pt x="3958" y="9979"/>
                    <a:pt x="3962" y="9979"/>
                    <a:pt x="3965" y="9979"/>
                  </a:cubicBezTo>
                  <a:cubicBezTo>
                    <a:pt x="4513" y="10003"/>
                    <a:pt x="4287" y="10646"/>
                    <a:pt x="4203" y="10979"/>
                  </a:cubicBezTo>
                  <a:cubicBezTo>
                    <a:pt x="4144" y="11181"/>
                    <a:pt x="4072" y="11372"/>
                    <a:pt x="3989" y="11574"/>
                  </a:cubicBezTo>
                  <a:cubicBezTo>
                    <a:pt x="3929" y="11753"/>
                    <a:pt x="3965" y="11836"/>
                    <a:pt x="4037" y="12003"/>
                  </a:cubicBezTo>
                  <a:cubicBezTo>
                    <a:pt x="4044" y="12017"/>
                    <a:pt x="4063" y="12023"/>
                    <a:pt x="4080" y="12023"/>
                  </a:cubicBezTo>
                  <a:cubicBezTo>
                    <a:pt x="4092" y="12023"/>
                    <a:pt x="4103" y="12020"/>
                    <a:pt x="4108" y="12015"/>
                  </a:cubicBezTo>
                  <a:cubicBezTo>
                    <a:pt x="4287" y="11908"/>
                    <a:pt x="4453" y="11789"/>
                    <a:pt x="4632" y="11705"/>
                  </a:cubicBezTo>
                  <a:lnTo>
                    <a:pt x="4632" y="11705"/>
                  </a:lnTo>
                  <a:cubicBezTo>
                    <a:pt x="4632" y="12015"/>
                    <a:pt x="4608" y="12324"/>
                    <a:pt x="4501" y="12610"/>
                  </a:cubicBezTo>
                  <a:cubicBezTo>
                    <a:pt x="4370" y="12967"/>
                    <a:pt x="4096" y="13241"/>
                    <a:pt x="3798" y="13444"/>
                  </a:cubicBezTo>
                  <a:cubicBezTo>
                    <a:pt x="3668" y="13539"/>
                    <a:pt x="3537" y="13622"/>
                    <a:pt x="3382" y="13694"/>
                  </a:cubicBezTo>
                  <a:cubicBezTo>
                    <a:pt x="3313" y="13733"/>
                    <a:pt x="3253" y="13748"/>
                    <a:pt x="3193" y="13748"/>
                  </a:cubicBezTo>
                  <a:cubicBezTo>
                    <a:pt x="3107" y="13748"/>
                    <a:pt x="3023" y="13717"/>
                    <a:pt x="2917" y="13682"/>
                  </a:cubicBezTo>
                  <a:lnTo>
                    <a:pt x="1846" y="13372"/>
                  </a:lnTo>
                  <a:cubicBezTo>
                    <a:pt x="1691" y="13325"/>
                    <a:pt x="1512" y="13301"/>
                    <a:pt x="1346" y="13217"/>
                  </a:cubicBezTo>
                  <a:cubicBezTo>
                    <a:pt x="1215" y="13158"/>
                    <a:pt x="1191" y="13122"/>
                    <a:pt x="1179" y="12979"/>
                  </a:cubicBezTo>
                  <a:cubicBezTo>
                    <a:pt x="1167" y="12896"/>
                    <a:pt x="1167" y="12789"/>
                    <a:pt x="1155" y="12705"/>
                  </a:cubicBezTo>
                  <a:cubicBezTo>
                    <a:pt x="1131" y="12324"/>
                    <a:pt x="1155" y="11955"/>
                    <a:pt x="1215" y="11586"/>
                  </a:cubicBezTo>
                  <a:cubicBezTo>
                    <a:pt x="1274" y="11241"/>
                    <a:pt x="1358" y="10919"/>
                    <a:pt x="1405" y="10574"/>
                  </a:cubicBezTo>
                  <a:cubicBezTo>
                    <a:pt x="1453" y="10241"/>
                    <a:pt x="1429" y="9860"/>
                    <a:pt x="1655" y="9562"/>
                  </a:cubicBezTo>
                  <a:cubicBezTo>
                    <a:pt x="1747" y="9502"/>
                    <a:pt x="1849" y="9475"/>
                    <a:pt x="1948" y="9475"/>
                  </a:cubicBezTo>
                  <a:close/>
                  <a:moveTo>
                    <a:pt x="9694" y="1"/>
                  </a:moveTo>
                  <a:cubicBezTo>
                    <a:pt x="9677" y="1"/>
                    <a:pt x="9661" y="1"/>
                    <a:pt x="9644" y="1"/>
                  </a:cubicBezTo>
                  <a:cubicBezTo>
                    <a:pt x="9335" y="13"/>
                    <a:pt x="9144" y="251"/>
                    <a:pt x="9025" y="537"/>
                  </a:cubicBezTo>
                  <a:cubicBezTo>
                    <a:pt x="8859" y="1013"/>
                    <a:pt x="8871" y="1502"/>
                    <a:pt x="8918" y="2002"/>
                  </a:cubicBezTo>
                  <a:cubicBezTo>
                    <a:pt x="8966" y="2502"/>
                    <a:pt x="9025" y="3014"/>
                    <a:pt x="9073" y="3514"/>
                  </a:cubicBezTo>
                  <a:cubicBezTo>
                    <a:pt x="8680" y="3573"/>
                    <a:pt x="8263" y="3740"/>
                    <a:pt x="8097" y="4121"/>
                  </a:cubicBezTo>
                  <a:cubicBezTo>
                    <a:pt x="8001" y="4383"/>
                    <a:pt x="8025" y="4585"/>
                    <a:pt x="8144" y="4823"/>
                  </a:cubicBezTo>
                  <a:cubicBezTo>
                    <a:pt x="8180" y="4871"/>
                    <a:pt x="8240" y="4943"/>
                    <a:pt x="8240" y="4990"/>
                  </a:cubicBezTo>
                  <a:cubicBezTo>
                    <a:pt x="8240" y="5062"/>
                    <a:pt x="8180" y="5121"/>
                    <a:pt x="8144" y="5181"/>
                  </a:cubicBezTo>
                  <a:cubicBezTo>
                    <a:pt x="8073" y="5300"/>
                    <a:pt x="8001" y="5419"/>
                    <a:pt x="7954" y="5538"/>
                  </a:cubicBezTo>
                  <a:cubicBezTo>
                    <a:pt x="7859" y="5752"/>
                    <a:pt x="7835" y="5966"/>
                    <a:pt x="7906" y="6193"/>
                  </a:cubicBezTo>
                  <a:cubicBezTo>
                    <a:pt x="7918" y="6252"/>
                    <a:pt x="7978" y="6324"/>
                    <a:pt x="7954" y="6407"/>
                  </a:cubicBezTo>
                  <a:cubicBezTo>
                    <a:pt x="7942" y="6443"/>
                    <a:pt x="7835" y="6502"/>
                    <a:pt x="7799" y="6538"/>
                  </a:cubicBezTo>
                  <a:cubicBezTo>
                    <a:pt x="7716" y="6621"/>
                    <a:pt x="7620" y="6728"/>
                    <a:pt x="7549" y="6836"/>
                  </a:cubicBezTo>
                  <a:cubicBezTo>
                    <a:pt x="7418" y="7038"/>
                    <a:pt x="7370" y="7276"/>
                    <a:pt x="7406" y="7514"/>
                  </a:cubicBezTo>
                  <a:cubicBezTo>
                    <a:pt x="7442" y="7788"/>
                    <a:pt x="7585" y="8026"/>
                    <a:pt x="7656" y="8276"/>
                  </a:cubicBezTo>
                  <a:cubicBezTo>
                    <a:pt x="7358" y="8455"/>
                    <a:pt x="7132" y="8669"/>
                    <a:pt x="7049" y="9003"/>
                  </a:cubicBezTo>
                  <a:cubicBezTo>
                    <a:pt x="6942" y="9395"/>
                    <a:pt x="7108" y="9753"/>
                    <a:pt x="7251" y="10110"/>
                  </a:cubicBezTo>
                  <a:cubicBezTo>
                    <a:pt x="7299" y="10217"/>
                    <a:pt x="7347" y="10277"/>
                    <a:pt x="7263" y="10360"/>
                  </a:cubicBezTo>
                  <a:cubicBezTo>
                    <a:pt x="7204" y="10431"/>
                    <a:pt x="7120" y="10479"/>
                    <a:pt x="7061" y="10550"/>
                  </a:cubicBezTo>
                  <a:cubicBezTo>
                    <a:pt x="6930" y="10693"/>
                    <a:pt x="6823" y="10848"/>
                    <a:pt x="6751" y="11027"/>
                  </a:cubicBezTo>
                  <a:cubicBezTo>
                    <a:pt x="6632" y="11312"/>
                    <a:pt x="6632" y="11658"/>
                    <a:pt x="6775" y="11920"/>
                  </a:cubicBezTo>
                  <a:cubicBezTo>
                    <a:pt x="6846" y="12074"/>
                    <a:pt x="6966" y="12205"/>
                    <a:pt x="7001" y="12360"/>
                  </a:cubicBezTo>
                  <a:cubicBezTo>
                    <a:pt x="7025" y="12479"/>
                    <a:pt x="7013" y="12491"/>
                    <a:pt x="6942" y="12563"/>
                  </a:cubicBezTo>
                  <a:cubicBezTo>
                    <a:pt x="6870" y="12634"/>
                    <a:pt x="6787" y="12717"/>
                    <a:pt x="6716" y="12801"/>
                  </a:cubicBezTo>
                  <a:cubicBezTo>
                    <a:pt x="6525" y="13051"/>
                    <a:pt x="6418" y="13372"/>
                    <a:pt x="6418" y="13682"/>
                  </a:cubicBezTo>
                  <a:cubicBezTo>
                    <a:pt x="6418" y="13825"/>
                    <a:pt x="6454" y="13979"/>
                    <a:pt x="6489" y="14122"/>
                  </a:cubicBezTo>
                  <a:cubicBezTo>
                    <a:pt x="6549" y="14289"/>
                    <a:pt x="6656" y="14456"/>
                    <a:pt x="6692" y="14634"/>
                  </a:cubicBezTo>
                  <a:cubicBezTo>
                    <a:pt x="6727" y="14860"/>
                    <a:pt x="6454" y="15039"/>
                    <a:pt x="6311" y="15194"/>
                  </a:cubicBezTo>
                  <a:cubicBezTo>
                    <a:pt x="6192" y="15349"/>
                    <a:pt x="6073" y="15515"/>
                    <a:pt x="6001" y="15694"/>
                  </a:cubicBezTo>
                  <a:cubicBezTo>
                    <a:pt x="5799" y="16134"/>
                    <a:pt x="5823" y="16551"/>
                    <a:pt x="5942" y="17015"/>
                  </a:cubicBezTo>
                  <a:cubicBezTo>
                    <a:pt x="5954" y="17063"/>
                    <a:pt x="5989" y="17146"/>
                    <a:pt x="5989" y="17182"/>
                  </a:cubicBezTo>
                  <a:cubicBezTo>
                    <a:pt x="5977" y="17242"/>
                    <a:pt x="5930" y="17265"/>
                    <a:pt x="5882" y="17301"/>
                  </a:cubicBezTo>
                  <a:cubicBezTo>
                    <a:pt x="5787" y="17373"/>
                    <a:pt x="5715" y="17456"/>
                    <a:pt x="5644" y="17551"/>
                  </a:cubicBezTo>
                  <a:cubicBezTo>
                    <a:pt x="5537" y="17682"/>
                    <a:pt x="5465" y="17813"/>
                    <a:pt x="5406" y="17968"/>
                  </a:cubicBezTo>
                  <a:cubicBezTo>
                    <a:pt x="5192" y="17670"/>
                    <a:pt x="4941" y="17432"/>
                    <a:pt x="4620" y="17254"/>
                  </a:cubicBezTo>
                  <a:cubicBezTo>
                    <a:pt x="4953" y="16599"/>
                    <a:pt x="4632" y="15825"/>
                    <a:pt x="4001" y="15468"/>
                  </a:cubicBezTo>
                  <a:cubicBezTo>
                    <a:pt x="4144" y="15218"/>
                    <a:pt x="4239" y="14932"/>
                    <a:pt x="4191" y="14646"/>
                  </a:cubicBezTo>
                  <a:cubicBezTo>
                    <a:pt x="4156" y="14515"/>
                    <a:pt x="4108" y="14396"/>
                    <a:pt x="4025" y="14289"/>
                  </a:cubicBezTo>
                  <a:cubicBezTo>
                    <a:pt x="3929" y="14170"/>
                    <a:pt x="3787" y="14098"/>
                    <a:pt x="3679" y="13991"/>
                  </a:cubicBezTo>
                  <a:cubicBezTo>
                    <a:pt x="4096" y="13753"/>
                    <a:pt x="4501" y="13456"/>
                    <a:pt x="4751" y="13051"/>
                  </a:cubicBezTo>
                  <a:cubicBezTo>
                    <a:pt x="5025" y="12610"/>
                    <a:pt x="5120" y="11955"/>
                    <a:pt x="4989" y="11443"/>
                  </a:cubicBezTo>
                  <a:cubicBezTo>
                    <a:pt x="4989" y="11420"/>
                    <a:pt x="4965" y="11408"/>
                    <a:pt x="4930" y="11408"/>
                  </a:cubicBezTo>
                  <a:cubicBezTo>
                    <a:pt x="4751" y="11408"/>
                    <a:pt x="4608" y="11431"/>
                    <a:pt x="4453" y="11503"/>
                  </a:cubicBezTo>
                  <a:cubicBezTo>
                    <a:pt x="4513" y="11312"/>
                    <a:pt x="4584" y="11134"/>
                    <a:pt x="4632" y="10943"/>
                  </a:cubicBezTo>
                  <a:cubicBezTo>
                    <a:pt x="4680" y="10765"/>
                    <a:pt x="4751" y="10538"/>
                    <a:pt x="4739" y="10348"/>
                  </a:cubicBezTo>
                  <a:cubicBezTo>
                    <a:pt x="4703" y="10038"/>
                    <a:pt x="4513" y="9800"/>
                    <a:pt x="4215" y="9717"/>
                  </a:cubicBezTo>
                  <a:cubicBezTo>
                    <a:pt x="4131" y="9702"/>
                    <a:pt x="4047" y="9682"/>
                    <a:pt x="3960" y="9682"/>
                  </a:cubicBezTo>
                  <a:cubicBezTo>
                    <a:pt x="3912" y="9682"/>
                    <a:pt x="3862" y="9688"/>
                    <a:pt x="3810" y="9705"/>
                  </a:cubicBezTo>
                  <a:cubicBezTo>
                    <a:pt x="3679" y="9753"/>
                    <a:pt x="3572" y="9884"/>
                    <a:pt x="3501" y="10003"/>
                  </a:cubicBezTo>
                  <a:cubicBezTo>
                    <a:pt x="3310" y="10312"/>
                    <a:pt x="3251" y="10693"/>
                    <a:pt x="3191" y="11027"/>
                  </a:cubicBezTo>
                  <a:cubicBezTo>
                    <a:pt x="3060" y="11003"/>
                    <a:pt x="2917" y="10991"/>
                    <a:pt x="2786" y="10991"/>
                  </a:cubicBezTo>
                  <a:cubicBezTo>
                    <a:pt x="2822" y="10479"/>
                    <a:pt x="3096" y="9812"/>
                    <a:pt x="2667" y="9407"/>
                  </a:cubicBezTo>
                  <a:cubicBezTo>
                    <a:pt x="2496" y="9251"/>
                    <a:pt x="2244" y="9149"/>
                    <a:pt x="1998" y="9149"/>
                  </a:cubicBezTo>
                  <a:cubicBezTo>
                    <a:pt x="1833" y="9149"/>
                    <a:pt x="1670" y="9195"/>
                    <a:pt x="1536" y="9300"/>
                  </a:cubicBezTo>
                  <a:cubicBezTo>
                    <a:pt x="1072" y="9681"/>
                    <a:pt x="1191" y="10479"/>
                    <a:pt x="1072" y="10991"/>
                  </a:cubicBezTo>
                  <a:cubicBezTo>
                    <a:pt x="917" y="11681"/>
                    <a:pt x="834" y="12384"/>
                    <a:pt x="917" y="13098"/>
                  </a:cubicBezTo>
                  <a:cubicBezTo>
                    <a:pt x="929" y="13265"/>
                    <a:pt x="893" y="13336"/>
                    <a:pt x="798" y="13456"/>
                  </a:cubicBezTo>
                  <a:cubicBezTo>
                    <a:pt x="715" y="13551"/>
                    <a:pt x="655" y="13634"/>
                    <a:pt x="620" y="13741"/>
                  </a:cubicBezTo>
                  <a:cubicBezTo>
                    <a:pt x="512" y="14003"/>
                    <a:pt x="536" y="14277"/>
                    <a:pt x="631" y="14539"/>
                  </a:cubicBezTo>
                  <a:cubicBezTo>
                    <a:pt x="655" y="14646"/>
                    <a:pt x="667" y="14646"/>
                    <a:pt x="584" y="14718"/>
                  </a:cubicBezTo>
                  <a:cubicBezTo>
                    <a:pt x="536" y="14765"/>
                    <a:pt x="500" y="14813"/>
                    <a:pt x="465" y="14872"/>
                  </a:cubicBezTo>
                  <a:cubicBezTo>
                    <a:pt x="393" y="14956"/>
                    <a:pt x="334" y="15063"/>
                    <a:pt x="286" y="15170"/>
                  </a:cubicBezTo>
                  <a:cubicBezTo>
                    <a:pt x="179" y="15396"/>
                    <a:pt x="155" y="15646"/>
                    <a:pt x="203" y="15896"/>
                  </a:cubicBezTo>
                  <a:cubicBezTo>
                    <a:pt x="227" y="16063"/>
                    <a:pt x="322" y="16206"/>
                    <a:pt x="274" y="16373"/>
                  </a:cubicBezTo>
                  <a:cubicBezTo>
                    <a:pt x="227" y="16503"/>
                    <a:pt x="155" y="16623"/>
                    <a:pt x="108" y="16765"/>
                  </a:cubicBezTo>
                  <a:cubicBezTo>
                    <a:pt x="24" y="17027"/>
                    <a:pt x="0" y="17313"/>
                    <a:pt x="96" y="17575"/>
                  </a:cubicBezTo>
                  <a:cubicBezTo>
                    <a:pt x="131" y="17718"/>
                    <a:pt x="215" y="17813"/>
                    <a:pt x="274" y="17932"/>
                  </a:cubicBezTo>
                  <a:cubicBezTo>
                    <a:pt x="358" y="18087"/>
                    <a:pt x="346" y="18218"/>
                    <a:pt x="286" y="18373"/>
                  </a:cubicBezTo>
                  <a:cubicBezTo>
                    <a:pt x="203" y="18611"/>
                    <a:pt x="108" y="18801"/>
                    <a:pt x="96" y="19051"/>
                  </a:cubicBezTo>
                  <a:cubicBezTo>
                    <a:pt x="84" y="19385"/>
                    <a:pt x="227" y="19659"/>
                    <a:pt x="405" y="19921"/>
                  </a:cubicBezTo>
                  <a:cubicBezTo>
                    <a:pt x="453" y="19980"/>
                    <a:pt x="524" y="20052"/>
                    <a:pt x="524" y="20123"/>
                  </a:cubicBezTo>
                  <a:cubicBezTo>
                    <a:pt x="524" y="20183"/>
                    <a:pt x="453" y="20290"/>
                    <a:pt x="441" y="20349"/>
                  </a:cubicBezTo>
                  <a:cubicBezTo>
                    <a:pt x="381" y="20492"/>
                    <a:pt x="334" y="20659"/>
                    <a:pt x="346" y="20825"/>
                  </a:cubicBezTo>
                  <a:cubicBezTo>
                    <a:pt x="405" y="21468"/>
                    <a:pt x="774" y="22064"/>
                    <a:pt x="1215" y="22516"/>
                  </a:cubicBezTo>
                  <a:cubicBezTo>
                    <a:pt x="1120" y="22719"/>
                    <a:pt x="1072" y="22957"/>
                    <a:pt x="1131" y="23159"/>
                  </a:cubicBezTo>
                  <a:cubicBezTo>
                    <a:pt x="1191" y="23373"/>
                    <a:pt x="1417" y="23576"/>
                    <a:pt x="1560" y="23731"/>
                  </a:cubicBezTo>
                  <a:cubicBezTo>
                    <a:pt x="1763" y="23909"/>
                    <a:pt x="1977" y="24052"/>
                    <a:pt x="2155" y="24231"/>
                  </a:cubicBezTo>
                  <a:lnTo>
                    <a:pt x="2167" y="24374"/>
                  </a:lnTo>
                  <a:cubicBezTo>
                    <a:pt x="2167" y="24433"/>
                    <a:pt x="2120" y="24493"/>
                    <a:pt x="2120" y="24552"/>
                  </a:cubicBezTo>
                  <a:cubicBezTo>
                    <a:pt x="2120" y="24624"/>
                    <a:pt x="2144" y="24755"/>
                    <a:pt x="2191" y="24814"/>
                  </a:cubicBezTo>
                  <a:cubicBezTo>
                    <a:pt x="2286" y="24969"/>
                    <a:pt x="2525" y="25028"/>
                    <a:pt x="2655" y="25112"/>
                  </a:cubicBezTo>
                  <a:cubicBezTo>
                    <a:pt x="2846" y="25219"/>
                    <a:pt x="2906" y="25409"/>
                    <a:pt x="3072" y="25528"/>
                  </a:cubicBezTo>
                  <a:cubicBezTo>
                    <a:pt x="3251" y="25659"/>
                    <a:pt x="3477" y="25707"/>
                    <a:pt x="3632" y="25862"/>
                  </a:cubicBezTo>
                  <a:cubicBezTo>
                    <a:pt x="3727" y="25933"/>
                    <a:pt x="3787" y="26017"/>
                    <a:pt x="3870" y="26064"/>
                  </a:cubicBezTo>
                  <a:cubicBezTo>
                    <a:pt x="3953" y="26112"/>
                    <a:pt x="4025" y="26136"/>
                    <a:pt x="4096" y="26159"/>
                  </a:cubicBezTo>
                  <a:cubicBezTo>
                    <a:pt x="3858" y="26338"/>
                    <a:pt x="3691" y="26588"/>
                    <a:pt x="3632" y="26886"/>
                  </a:cubicBezTo>
                  <a:cubicBezTo>
                    <a:pt x="3596" y="27052"/>
                    <a:pt x="3572" y="27195"/>
                    <a:pt x="3596" y="27362"/>
                  </a:cubicBezTo>
                  <a:cubicBezTo>
                    <a:pt x="3596" y="27445"/>
                    <a:pt x="3608" y="27541"/>
                    <a:pt x="3608" y="27624"/>
                  </a:cubicBezTo>
                  <a:cubicBezTo>
                    <a:pt x="3620" y="27707"/>
                    <a:pt x="3656" y="27791"/>
                    <a:pt x="3656" y="27862"/>
                  </a:cubicBezTo>
                  <a:cubicBezTo>
                    <a:pt x="3632" y="27957"/>
                    <a:pt x="3548" y="28029"/>
                    <a:pt x="3489" y="28124"/>
                  </a:cubicBezTo>
                  <a:cubicBezTo>
                    <a:pt x="3429" y="28195"/>
                    <a:pt x="3382" y="28255"/>
                    <a:pt x="3334" y="28326"/>
                  </a:cubicBezTo>
                  <a:cubicBezTo>
                    <a:pt x="3239" y="28505"/>
                    <a:pt x="3156" y="28695"/>
                    <a:pt x="3120" y="28898"/>
                  </a:cubicBezTo>
                  <a:cubicBezTo>
                    <a:pt x="3036" y="29279"/>
                    <a:pt x="3144" y="29648"/>
                    <a:pt x="3334" y="29981"/>
                  </a:cubicBezTo>
                  <a:cubicBezTo>
                    <a:pt x="3132" y="30172"/>
                    <a:pt x="2917" y="30386"/>
                    <a:pt x="2798" y="30636"/>
                  </a:cubicBezTo>
                  <a:cubicBezTo>
                    <a:pt x="2667" y="30922"/>
                    <a:pt x="2727" y="31172"/>
                    <a:pt x="2858" y="31434"/>
                  </a:cubicBezTo>
                  <a:cubicBezTo>
                    <a:pt x="2489" y="31791"/>
                    <a:pt x="2370" y="32351"/>
                    <a:pt x="2596" y="32827"/>
                  </a:cubicBezTo>
                  <a:cubicBezTo>
                    <a:pt x="2679" y="33006"/>
                    <a:pt x="2798" y="33208"/>
                    <a:pt x="3001" y="33267"/>
                  </a:cubicBezTo>
                  <a:cubicBezTo>
                    <a:pt x="3039" y="33287"/>
                    <a:pt x="3091" y="33299"/>
                    <a:pt x="3142" y="33299"/>
                  </a:cubicBezTo>
                  <a:cubicBezTo>
                    <a:pt x="3186" y="33299"/>
                    <a:pt x="3229" y="33290"/>
                    <a:pt x="3263" y="33267"/>
                  </a:cubicBezTo>
                  <a:cubicBezTo>
                    <a:pt x="3358" y="33208"/>
                    <a:pt x="3394" y="33017"/>
                    <a:pt x="3441" y="32922"/>
                  </a:cubicBezTo>
                  <a:cubicBezTo>
                    <a:pt x="3453" y="32875"/>
                    <a:pt x="3417" y="32851"/>
                    <a:pt x="3370" y="32851"/>
                  </a:cubicBezTo>
                  <a:cubicBezTo>
                    <a:pt x="3298" y="32863"/>
                    <a:pt x="3203" y="32910"/>
                    <a:pt x="3132" y="32910"/>
                  </a:cubicBezTo>
                  <a:cubicBezTo>
                    <a:pt x="3122" y="32912"/>
                    <a:pt x="3113" y="32912"/>
                    <a:pt x="3105" y="32912"/>
                  </a:cubicBezTo>
                  <a:cubicBezTo>
                    <a:pt x="3034" y="32912"/>
                    <a:pt x="3018" y="32867"/>
                    <a:pt x="2965" y="32803"/>
                  </a:cubicBezTo>
                  <a:cubicBezTo>
                    <a:pt x="2882" y="32672"/>
                    <a:pt x="2822" y="32505"/>
                    <a:pt x="2822" y="32339"/>
                  </a:cubicBezTo>
                  <a:cubicBezTo>
                    <a:pt x="2798" y="32208"/>
                    <a:pt x="2834" y="32065"/>
                    <a:pt x="2882" y="31946"/>
                  </a:cubicBezTo>
                  <a:cubicBezTo>
                    <a:pt x="2941" y="31815"/>
                    <a:pt x="3060" y="31708"/>
                    <a:pt x="3144" y="31589"/>
                  </a:cubicBezTo>
                  <a:cubicBezTo>
                    <a:pt x="3203" y="31517"/>
                    <a:pt x="3215" y="31493"/>
                    <a:pt x="3191" y="31410"/>
                  </a:cubicBezTo>
                  <a:cubicBezTo>
                    <a:pt x="3156" y="31279"/>
                    <a:pt x="3084" y="31160"/>
                    <a:pt x="3048" y="31017"/>
                  </a:cubicBezTo>
                  <a:cubicBezTo>
                    <a:pt x="3001" y="30696"/>
                    <a:pt x="3298" y="30458"/>
                    <a:pt x="3489" y="30243"/>
                  </a:cubicBezTo>
                  <a:cubicBezTo>
                    <a:pt x="3548" y="30184"/>
                    <a:pt x="3644" y="30100"/>
                    <a:pt x="3679" y="30029"/>
                  </a:cubicBezTo>
                  <a:cubicBezTo>
                    <a:pt x="3691" y="29946"/>
                    <a:pt x="3620" y="29827"/>
                    <a:pt x="3608" y="29755"/>
                  </a:cubicBezTo>
                  <a:cubicBezTo>
                    <a:pt x="3489" y="29457"/>
                    <a:pt x="3382" y="29184"/>
                    <a:pt x="3453" y="28862"/>
                  </a:cubicBezTo>
                  <a:cubicBezTo>
                    <a:pt x="3513" y="28588"/>
                    <a:pt x="3679" y="28374"/>
                    <a:pt x="3822" y="28160"/>
                  </a:cubicBezTo>
                  <a:cubicBezTo>
                    <a:pt x="3882" y="28088"/>
                    <a:pt x="3941" y="28017"/>
                    <a:pt x="3977" y="27922"/>
                  </a:cubicBezTo>
                  <a:cubicBezTo>
                    <a:pt x="4001" y="27791"/>
                    <a:pt x="3965" y="27624"/>
                    <a:pt x="3941" y="27493"/>
                  </a:cubicBezTo>
                  <a:cubicBezTo>
                    <a:pt x="3882" y="27136"/>
                    <a:pt x="3918" y="26779"/>
                    <a:pt x="4179" y="26493"/>
                  </a:cubicBezTo>
                  <a:cubicBezTo>
                    <a:pt x="4227" y="26433"/>
                    <a:pt x="4287" y="26398"/>
                    <a:pt x="4346" y="26350"/>
                  </a:cubicBezTo>
                  <a:cubicBezTo>
                    <a:pt x="4394" y="26302"/>
                    <a:pt x="4501" y="26255"/>
                    <a:pt x="4525" y="26219"/>
                  </a:cubicBezTo>
                  <a:cubicBezTo>
                    <a:pt x="4584" y="26136"/>
                    <a:pt x="4560" y="25981"/>
                    <a:pt x="4572" y="25886"/>
                  </a:cubicBezTo>
                  <a:cubicBezTo>
                    <a:pt x="4572" y="25862"/>
                    <a:pt x="4537" y="25826"/>
                    <a:pt x="4513" y="25826"/>
                  </a:cubicBezTo>
                  <a:cubicBezTo>
                    <a:pt x="4334" y="25814"/>
                    <a:pt x="4049" y="25826"/>
                    <a:pt x="3965" y="25659"/>
                  </a:cubicBezTo>
                  <a:cubicBezTo>
                    <a:pt x="3941" y="25624"/>
                    <a:pt x="3929" y="25576"/>
                    <a:pt x="3906" y="25540"/>
                  </a:cubicBezTo>
                  <a:cubicBezTo>
                    <a:pt x="3858" y="25505"/>
                    <a:pt x="3763" y="25481"/>
                    <a:pt x="3703" y="25457"/>
                  </a:cubicBezTo>
                  <a:cubicBezTo>
                    <a:pt x="3596" y="25409"/>
                    <a:pt x="3489" y="25350"/>
                    <a:pt x="3382" y="25290"/>
                  </a:cubicBezTo>
                  <a:cubicBezTo>
                    <a:pt x="3322" y="25266"/>
                    <a:pt x="3275" y="25219"/>
                    <a:pt x="3227" y="25171"/>
                  </a:cubicBezTo>
                  <a:cubicBezTo>
                    <a:pt x="3167" y="25100"/>
                    <a:pt x="3156" y="24993"/>
                    <a:pt x="3096" y="24933"/>
                  </a:cubicBezTo>
                  <a:cubicBezTo>
                    <a:pt x="2953" y="24766"/>
                    <a:pt x="2489" y="24778"/>
                    <a:pt x="2489" y="24504"/>
                  </a:cubicBezTo>
                  <a:cubicBezTo>
                    <a:pt x="2489" y="24397"/>
                    <a:pt x="2536" y="24290"/>
                    <a:pt x="2513" y="24183"/>
                  </a:cubicBezTo>
                  <a:cubicBezTo>
                    <a:pt x="2501" y="24064"/>
                    <a:pt x="2417" y="24004"/>
                    <a:pt x="2322" y="23933"/>
                  </a:cubicBezTo>
                  <a:cubicBezTo>
                    <a:pt x="2108" y="23742"/>
                    <a:pt x="1846" y="23564"/>
                    <a:pt x="1655" y="23350"/>
                  </a:cubicBezTo>
                  <a:cubicBezTo>
                    <a:pt x="1536" y="23219"/>
                    <a:pt x="1393" y="23052"/>
                    <a:pt x="1405" y="22861"/>
                  </a:cubicBezTo>
                  <a:cubicBezTo>
                    <a:pt x="1417" y="22730"/>
                    <a:pt x="1524" y="22564"/>
                    <a:pt x="1512" y="22445"/>
                  </a:cubicBezTo>
                  <a:cubicBezTo>
                    <a:pt x="1489" y="22361"/>
                    <a:pt x="1370" y="22242"/>
                    <a:pt x="1310" y="22159"/>
                  </a:cubicBezTo>
                  <a:cubicBezTo>
                    <a:pt x="1191" y="22016"/>
                    <a:pt x="1060" y="21861"/>
                    <a:pt x="977" y="21707"/>
                  </a:cubicBezTo>
                  <a:cubicBezTo>
                    <a:pt x="798" y="21409"/>
                    <a:pt x="643" y="21075"/>
                    <a:pt x="643" y="20718"/>
                  </a:cubicBezTo>
                  <a:cubicBezTo>
                    <a:pt x="643" y="20528"/>
                    <a:pt x="703" y="20373"/>
                    <a:pt x="798" y="20194"/>
                  </a:cubicBezTo>
                  <a:cubicBezTo>
                    <a:pt x="834" y="20111"/>
                    <a:pt x="834" y="20016"/>
                    <a:pt x="798" y="19921"/>
                  </a:cubicBezTo>
                  <a:cubicBezTo>
                    <a:pt x="691" y="19659"/>
                    <a:pt x="465" y="19516"/>
                    <a:pt x="405" y="19230"/>
                  </a:cubicBezTo>
                  <a:cubicBezTo>
                    <a:pt x="334" y="18909"/>
                    <a:pt x="477" y="18587"/>
                    <a:pt x="596" y="18289"/>
                  </a:cubicBezTo>
                  <a:cubicBezTo>
                    <a:pt x="691" y="18075"/>
                    <a:pt x="620" y="17873"/>
                    <a:pt x="489" y="17670"/>
                  </a:cubicBezTo>
                  <a:cubicBezTo>
                    <a:pt x="310" y="17361"/>
                    <a:pt x="274" y="17087"/>
                    <a:pt x="393" y="16765"/>
                  </a:cubicBezTo>
                  <a:cubicBezTo>
                    <a:pt x="429" y="16623"/>
                    <a:pt x="524" y="16492"/>
                    <a:pt x="548" y="16349"/>
                  </a:cubicBezTo>
                  <a:cubicBezTo>
                    <a:pt x="584" y="16230"/>
                    <a:pt x="548" y="16087"/>
                    <a:pt x="524" y="15992"/>
                  </a:cubicBezTo>
                  <a:cubicBezTo>
                    <a:pt x="477" y="15825"/>
                    <a:pt x="417" y="15658"/>
                    <a:pt x="453" y="15491"/>
                  </a:cubicBezTo>
                  <a:cubicBezTo>
                    <a:pt x="477" y="15313"/>
                    <a:pt x="572" y="15170"/>
                    <a:pt x="667" y="15039"/>
                  </a:cubicBezTo>
                  <a:cubicBezTo>
                    <a:pt x="750" y="14944"/>
                    <a:pt x="893" y="14825"/>
                    <a:pt x="929" y="14718"/>
                  </a:cubicBezTo>
                  <a:cubicBezTo>
                    <a:pt x="953" y="14622"/>
                    <a:pt x="893" y="14468"/>
                    <a:pt x="870" y="14384"/>
                  </a:cubicBezTo>
                  <a:cubicBezTo>
                    <a:pt x="810" y="14158"/>
                    <a:pt x="774" y="13967"/>
                    <a:pt x="893" y="13753"/>
                  </a:cubicBezTo>
                  <a:cubicBezTo>
                    <a:pt x="929" y="13694"/>
                    <a:pt x="1001" y="13575"/>
                    <a:pt x="1072" y="13551"/>
                  </a:cubicBezTo>
                  <a:cubicBezTo>
                    <a:pt x="1093" y="13543"/>
                    <a:pt x="1116" y="13540"/>
                    <a:pt x="1140" y="13540"/>
                  </a:cubicBezTo>
                  <a:cubicBezTo>
                    <a:pt x="1227" y="13540"/>
                    <a:pt x="1331" y="13582"/>
                    <a:pt x="1405" y="13610"/>
                  </a:cubicBezTo>
                  <a:cubicBezTo>
                    <a:pt x="1810" y="13706"/>
                    <a:pt x="2227" y="13825"/>
                    <a:pt x="2620" y="13944"/>
                  </a:cubicBezTo>
                  <a:cubicBezTo>
                    <a:pt x="3001" y="14051"/>
                    <a:pt x="3394" y="14122"/>
                    <a:pt x="3668" y="14444"/>
                  </a:cubicBezTo>
                  <a:cubicBezTo>
                    <a:pt x="3953" y="14777"/>
                    <a:pt x="3668" y="15194"/>
                    <a:pt x="3560" y="15551"/>
                  </a:cubicBezTo>
                  <a:cubicBezTo>
                    <a:pt x="3560" y="15587"/>
                    <a:pt x="3560" y="15599"/>
                    <a:pt x="3596" y="15611"/>
                  </a:cubicBezTo>
                  <a:cubicBezTo>
                    <a:pt x="3858" y="15765"/>
                    <a:pt x="4144" y="15956"/>
                    <a:pt x="4275" y="16253"/>
                  </a:cubicBezTo>
                  <a:cubicBezTo>
                    <a:pt x="4346" y="16432"/>
                    <a:pt x="4394" y="16623"/>
                    <a:pt x="4346" y="16801"/>
                  </a:cubicBezTo>
                  <a:cubicBezTo>
                    <a:pt x="4310" y="16980"/>
                    <a:pt x="4203" y="17146"/>
                    <a:pt x="4084" y="17301"/>
                  </a:cubicBezTo>
                  <a:cubicBezTo>
                    <a:pt x="4049" y="17325"/>
                    <a:pt x="4084" y="17373"/>
                    <a:pt x="4108" y="17385"/>
                  </a:cubicBezTo>
                  <a:cubicBezTo>
                    <a:pt x="4727" y="17611"/>
                    <a:pt x="5239" y="18111"/>
                    <a:pt x="5322" y="18766"/>
                  </a:cubicBezTo>
                  <a:cubicBezTo>
                    <a:pt x="5322" y="18801"/>
                    <a:pt x="5334" y="18813"/>
                    <a:pt x="5358" y="18825"/>
                  </a:cubicBezTo>
                  <a:cubicBezTo>
                    <a:pt x="5465" y="18861"/>
                    <a:pt x="5573" y="18885"/>
                    <a:pt x="5692" y="18920"/>
                  </a:cubicBezTo>
                  <a:cubicBezTo>
                    <a:pt x="5697" y="18922"/>
                    <a:pt x="5701" y="18922"/>
                    <a:pt x="5706" y="18922"/>
                  </a:cubicBezTo>
                  <a:cubicBezTo>
                    <a:pt x="5744" y="18922"/>
                    <a:pt x="5763" y="18881"/>
                    <a:pt x="5763" y="18849"/>
                  </a:cubicBezTo>
                  <a:cubicBezTo>
                    <a:pt x="5692" y="18575"/>
                    <a:pt x="5596" y="18278"/>
                    <a:pt x="5692" y="18016"/>
                  </a:cubicBezTo>
                  <a:cubicBezTo>
                    <a:pt x="5775" y="17742"/>
                    <a:pt x="6001" y="17599"/>
                    <a:pt x="6168" y="17396"/>
                  </a:cubicBezTo>
                  <a:cubicBezTo>
                    <a:pt x="6215" y="17361"/>
                    <a:pt x="6287" y="17265"/>
                    <a:pt x="6299" y="17206"/>
                  </a:cubicBezTo>
                  <a:cubicBezTo>
                    <a:pt x="6311" y="17123"/>
                    <a:pt x="6275" y="17015"/>
                    <a:pt x="6251" y="16920"/>
                  </a:cubicBezTo>
                  <a:cubicBezTo>
                    <a:pt x="6180" y="16623"/>
                    <a:pt x="6108" y="16349"/>
                    <a:pt x="6180" y="16051"/>
                  </a:cubicBezTo>
                  <a:cubicBezTo>
                    <a:pt x="6239" y="15789"/>
                    <a:pt x="6370" y="15551"/>
                    <a:pt x="6537" y="15360"/>
                  </a:cubicBezTo>
                  <a:cubicBezTo>
                    <a:pt x="6668" y="15194"/>
                    <a:pt x="6870" y="15063"/>
                    <a:pt x="6954" y="14872"/>
                  </a:cubicBezTo>
                  <a:cubicBezTo>
                    <a:pt x="7049" y="14694"/>
                    <a:pt x="6989" y="14539"/>
                    <a:pt x="6930" y="14384"/>
                  </a:cubicBezTo>
                  <a:cubicBezTo>
                    <a:pt x="6823" y="14122"/>
                    <a:pt x="6704" y="13860"/>
                    <a:pt x="6716" y="13575"/>
                  </a:cubicBezTo>
                  <a:cubicBezTo>
                    <a:pt x="6727" y="13289"/>
                    <a:pt x="6870" y="13086"/>
                    <a:pt x="7049" y="12872"/>
                  </a:cubicBezTo>
                  <a:cubicBezTo>
                    <a:pt x="7168" y="12729"/>
                    <a:pt x="7347" y="12598"/>
                    <a:pt x="7323" y="12384"/>
                  </a:cubicBezTo>
                  <a:cubicBezTo>
                    <a:pt x="7311" y="12205"/>
                    <a:pt x="7180" y="12039"/>
                    <a:pt x="7108" y="11896"/>
                  </a:cubicBezTo>
                  <a:cubicBezTo>
                    <a:pt x="6942" y="11598"/>
                    <a:pt x="6894" y="11300"/>
                    <a:pt x="7073" y="11003"/>
                  </a:cubicBezTo>
                  <a:cubicBezTo>
                    <a:pt x="7192" y="10812"/>
                    <a:pt x="7370" y="10658"/>
                    <a:pt x="7525" y="10491"/>
                  </a:cubicBezTo>
                  <a:cubicBezTo>
                    <a:pt x="7561" y="10455"/>
                    <a:pt x="7620" y="10396"/>
                    <a:pt x="7644" y="10336"/>
                  </a:cubicBezTo>
                  <a:cubicBezTo>
                    <a:pt x="7656" y="10241"/>
                    <a:pt x="7585" y="10074"/>
                    <a:pt x="7549" y="9991"/>
                  </a:cubicBezTo>
                  <a:cubicBezTo>
                    <a:pt x="7466" y="9765"/>
                    <a:pt x="7347" y="9538"/>
                    <a:pt x="7323" y="9300"/>
                  </a:cubicBezTo>
                  <a:cubicBezTo>
                    <a:pt x="7311" y="9038"/>
                    <a:pt x="7406" y="8812"/>
                    <a:pt x="7620" y="8645"/>
                  </a:cubicBezTo>
                  <a:cubicBezTo>
                    <a:pt x="7739" y="8562"/>
                    <a:pt x="7942" y="8503"/>
                    <a:pt x="7966" y="8324"/>
                  </a:cubicBezTo>
                  <a:cubicBezTo>
                    <a:pt x="8001" y="8098"/>
                    <a:pt x="7823" y="7848"/>
                    <a:pt x="7763" y="7657"/>
                  </a:cubicBezTo>
                  <a:cubicBezTo>
                    <a:pt x="7656" y="7336"/>
                    <a:pt x="7704" y="7062"/>
                    <a:pt x="7918" y="6824"/>
                  </a:cubicBezTo>
                  <a:cubicBezTo>
                    <a:pt x="8061" y="6669"/>
                    <a:pt x="8216" y="6550"/>
                    <a:pt x="8335" y="6407"/>
                  </a:cubicBezTo>
                  <a:cubicBezTo>
                    <a:pt x="8513" y="6550"/>
                    <a:pt x="8716" y="6681"/>
                    <a:pt x="8918" y="6824"/>
                  </a:cubicBezTo>
                  <a:cubicBezTo>
                    <a:pt x="9073" y="6907"/>
                    <a:pt x="9025" y="7014"/>
                    <a:pt x="9025" y="7181"/>
                  </a:cubicBezTo>
                  <a:cubicBezTo>
                    <a:pt x="9025" y="7324"/>
                    <a:pt x="9013" y="7455"/>
                    <a:pt x="9013" y="7610"/>
                  </a:cubicBezTo>
                  <a:cubicBezTo>
                    <a:pt x="8990" y="8026"/>
                    <a:pt x="8930" y="8562"/>
                    <a:pt x="9263" y="8884"/>
                  </a:cubicBezTo>
                  <a:cubicBezTo>
                    <a:pt x="9573" y="9205"/>
                    <a:pt x="10097" y="9300"/>
                    <a:pt x="10526" y="9360"/>
                  </a:cubicBezTo>
                  <a:cubicBezTo>
                    <a:pt x="10863" y="9401"/>
                    <a:pt x="11211" y="9414"/>
                    <a:pt x="11560" y="9414"/>
                  </a:cubicBezTo>
                  <a:cubicBezTo>
                    <a:pt x="11716" y="9414"/>
                    <a:pt x="11871" y="9411"/>
                    <a:pt x="12026" y="9407"/>
                  </a:cubicBezTo>
                  <a:lnTo>
                    <a:pt x="12026" y="9407"/>
                  </a:lnTo>
                  <a:cubicBezTo>
                    <a:pt x="11454" y="9776"/>
                    <a:pt x="11061" y="10408"/>
                    <a:pt x="10990" y="11086"/>
                  </a:cubicBezTo>
                  <a:cubicBezTo>
                    <a:pt x="10895" y="11848"/>
                    <a:pt x="11228" y="12598"/>
                    <a:pt x="11788" y="13086"/>
                  </a:cubicBezTo>
                  <a:cubicBezTo>
                    <a:pt x="12264" y="13500"/>
                    <a:pt x="12875" y="13700"/>
                    <a:pt x="13485" y="13700"/>
                  </a:cubicBezTo>
                  <a:cubicBezTo>
                    <a:pt x="14383" y="13700"/>
                    <a:pt x="15279" y="13266"/>
                    <a:pt x="15740" y="12443"/>
                  </a:cubicBezTo>
                  <a:cubicBezTo>
                    <a:pt x="16121" y="11729"/>
                    <a:pt x="16110" y="10848"/>
                    <a:pt x="15693" y="10169"/>
                  </a:cubicBezTo>
                  <a:lnTo>
                    <a:pt x="15693" y="10169"/>
                  </a:lnTo>
                  <a:cubicBezTo>
                    <a:pt x="16135" y="10261"/>
                    <a:pt x="16602" y="10312"/>
                    <a:pt x="17070" y="10312"/>
                  </a:cubicBezTo>
                  <a:cubicBezTo>
                    <a:pt x="17510" y="10312"/>
                    <a:pt x="17951" y="10267"/>
                    <a:pt x="18372" y="10169"/>
                  </a:cubicBezTo>
                  <a:cubicBezTo>
                    <a:pt x="18741" y="10062"/>
                    <a:pt x="18979" y="9919"/>
                    <a:pt x="19134" y="9538"/>
                  </a:cubicBezTo>
                  <a:cubicBezTo>
                    <a:pt x="19289" y="9110"/>
                    <a:pt x="19372" y="8645"/>
                    <a:pt x="19396" y="8193"/>
                  </a:cubicBezTo>
                  <a:cubicBezTo>
                    <a:pt x="19824" y="8145"/>
                    <a:pt x="20241" y="8050"/>
                    <a:pt x="20682" y="7991"/>
                  </a:cubicBezTo>
                  <a:cubicBezTo>
                    <a:pt x="20724" y="7986"/>
                    <a:pt x="20769" y="7982"/>
                    <a:pt x="20814" y="7982"/>
                  </a:cubicBezTo>
                  <a:cubicBezTo>
                    <a:pt x="20896" y="7982"/>
                    <a:pt x="20977" y="7996"/>
                    <a:pt x="21039" y="8050"/>
                  </a:cubicBezTo>
                  <a:cubicBezTo>
                    <a:pt x="21098" y="8110"/>
                    <a:pt x="21134" y="8193"/>
                    <a:pt x="21182" y="8264"/>
                  </a:cubicBezTo>
                  <a:cubicBezTo>
                    <a:pt x="21277" y="8431"/>
                    <a:pt x="21336" y="8610"/>
                    <a:pt x="21396" y="8788"/>
                  </a:cubicBezTo>
                  <a:cubicBezTo>
                    <a:pt x="21515" y="9205"/>
                    <a:pt x="21551" y="9634"/>
                    <a:pt x="21313" y="10003"/>
                  </a:cubicBezTo>
                  <a:cubicBezTo>
                    <a:pt x="21122" y="10300"/>
                    <a:pt x="20801" y="10467"/>
                    <a:pt x="20622" y="10777"/>
                  </a:cubicBezTo>
                  <a:cubicBezTo>
                    <a:pt x="20598" y="10824"/>
                    <a:pt x="20622" y="10872"/>
                    <a:pt x="20658" y="10872"/>
                  </a:cubicBezTo>
                  <a:cubicBezTo>
                    <a:pt x="20717" y="10872"/>
                    <a:pt x="20792" y="10863"/>
                    <a:pt x="20863" y="10863"/>
                  </a:cubicBezTo>
                  <a:cubicBezTo>
                    <a:pt x="20935" y="10863"/>
                    <a:pt x="21003" y="10872"/>
                    <a:pt x="21051" y="10908"/>
                  </a:cubicBezTo>
                  <a:cubicBezTo>
                    <a:pt x="21122" y="10967"/>
                    <a:pt x="21194" y="11122"/>
                    <a:pt x="21229" y="11205"/>
                  </a:cubicBezTo>
                  <a:cubicBezTo>
                    <a:pt x="21301" y="11420"/>
                    <a:pt x="21313" y="11646"/>
                    <a:pt x="21301" y="11848"/>
                  </a:cubicBezTo>
                  <a:cubicBezTo>
                    <a:pt x="21253" y="12360"/>
                    <a:pt x="21039" y="12777"/>
                    <a:pt x="20813" y="13205"/>
                  </a:cubicBezTo>
                  <a:cubicBezTo>
                    <a:pt x="20801" y="13229"/>
                    <a:pt x="20813" y="13265"/>
                    <a:pt x="20824" y="13277"/>
                  </a:cubicBezTo>
                  <a:cubicBezTo>
                    <a:pt x="21063" y="13432"/>
                    <a:pt x="21241" y="13575"/>
                    <a:pt x="21336" y="13860"/>
                  </a:cubicBezTo>
                  <a:cubicBezTo>
                    <a:pt x="21408" y="14110"/>
                    <a:pt x="21420" y="14360"/>
                    <a:pt x="21372" y="14622"/>
                  </a:cubicBezTo>
                  <a:cubicBezTo>
                    <a:pt x="21336" y="14860"/>
                    <a:pt x="21241" y="15099"/>
                    <a:pt x="21110" y="15301"/>
                  </a:cubicBezTo>
                  <a:cubicBezTo>
                    <a:pt x="21003" y="15468"/>
                    <a:pt x="20860" y="15611"/>
                    <a:pt x="20813" y="15825"/>
                  </a:cubicBezTo>
                  <a:cubicBezTo>
                    <a:pt x="20813" y="15849"/>
                    <a:pt x="20813" y="15872"/>
                    <a:pt x="20836" y="15884"/>
                  </a:cubicBezTo>
                  <a:cubicBezTo>
                    <a:pt x="21098" y="16063"/>
                    <a:pt x="21313" y="16253"/>
                    <a:pt x="21432" y="16539"/>
                  </a:cubicBezTo>
                  <a:cubicBezTo>
                    <a:pt x="21539" y="16789"/>
                    <a:pt x="21634" y="17039"/>
                    <a:pt x="21646" y="17313"/>
                  </a:cubicBezTo>
                  <a:cubicBezTo>
                    <a:pt x="21694" y="17873"/>
                    <a:pt x="21491" y="18444"/>
                    <a:pt x="21134" y="18885"/>
                  </a:cubicBezTo>
                  <a:cubicBezTo>
                    <a:pt x="21122" y="18920"/>
                    <a:pt x="21110" y="18944"/>
                    <a:pt x="21134" y="18968"/>
                  </a:cubicBezTo>
                  <a:cubicBezTo>
                    <a:pt x="21277" y="19111"/>
                    <a:pt x="21432" y="19230"/>
                    <a:pt x="21551" y="19385"/>
                  </a:cubicBezTo>
                  <a:cubicBezTo>
                    <a:pt x="21717" y="19575"/>
                    <a:pt x="21789" y="19861"/>
                    <a:pt x="21813" y="20111"/>
                  </a:cubicBezTo>
                  <a:cubicBezTo>
                    <a:pt x="21836" y="20587"/>
                    <a:pt x="21634" y="21052"/>
                    <a:pt x="21348" y="21433"/>
                  </a:cubicBezTo>
                  <a:cubicBezTo>
                    <a:pt x="21336" y="21445"/>
                    <a:pt x="21348" y="21480"/>
                    <a:pt x="21360" y="21504"/>
                  </a:cubicBezTo>
                  <a:cubicBezTo>
                    <a:pt x="21551" y="21730"/>
                    <a:pt x="21765" y="21945"/>
                    <a:pt x="21825" y="22242"/>
                  </a:cubicBezTo>
                  <a:cubicBezTo>
                    <a:pt x="21884" y="22516"/>
                    <a:pt x="21932" y="22802"/>
                    <a:pt x="21884" y="23088"/>
                  </a:cubicBezTo>
                  <a:cubicBezTo>
                    <a:pt x="21836" y="23373"/>
                    <a:pt x="21670" y="23564"/>
                    <a:pt x="21527" y="23790"/>
                  </a:cubicBezTo>
                  <a:cubicBezTo>
                    <a:pt x="21479" y="23862"/>
                    <a:pt x="21432" y="23933"/>
                    <a:pt x="21420" y="24028"/>
                  </a:cubicBezTo>
                  <a:cubicBezTo>
                    <a:pt x="21408" y="24123"/>
                    <a:pt x="21491" y="24171"/>
                    <a:pt x="21575" y="24231"/>
                  </a:cubicBezTo>
                  <a:cubicBezTo>
                    <a:pt x="21789" y="24409"/>
                    <a:pt x="22015" y="24576"/>
                    <a:pt x="22027" y="24885"/>
                  </a:cubicBezTo>
                  <a:cubicBezTo>
                    <a:pt x="22051" y="25171"/>
                    <a:pt x="21848" y="25302"/>
                    <a:pt x="21753" y="25540"/>
                  </a:cubicBezTo>
                  <a:cubicBezTo>
                    <a:pt x="21717" y="25600"/>
                    <a:pt x="21705" y="25671"/>
                    <a:pt x="21717" y="25731"/>
                  </a:cubicBezTo>
                  <a:cubicBezTo>
                    <a:pt x="21753" y="25814"/>
                    <a:pt x="21836" y="25838"/>
                    <a:pt x="21908" y="25886"/>
                  </a:cubicBezTo>
                  <a:cubicBezTo>
                    <a:pt x="22206" y="26028"/>
                    <a:pt x="22420" y="26195"/>
                    <a:pt x="22432" y="26552"/>
                  </a:cubicBezTo>
                  <a:cubicBezTo>
                    <a:pt x="22479" y="27267"/>
                    <a:pt x="21956" y="27731"/>
                    <a:pt x="21586" y="28267"/>
                  </a:cubicBezTo>
                  <a:cubicBezTo>
                    <a:pt x="21575" y="28279"/>
                    <a:pt x="21586" y="28314"/>
                    <a:pt x="21598" y="28338"/>
                  </a:cubicBezTo>
                  <a:cubicBezTo>
                    <a:pt x="21872" y="28612"/>
                    <a:pt x="22146" y="28815"/>
                    <a:pt x="22146" y="29231"/>
                  </a:cubicBezTo>
                  <a:cubicBezTo>
                    <a:pt x="22170" y="29636"/>
                    <a:pt x="21884" y="29946"/>
                    <a:pt x="21705" y="30255"/>
                  </a:cubicBezTo>
                  <a:cubicBezTo>
                    <a:pt x="21694" y="30291"/>
                    <a:pt x="21705" y="30339"/>
                    <a:pt x="21729" y="30350"/>
                  </a:cubicBezTo>
                  <a:cubicBezTo>
                    <a:pt x="21872" y="30374"/>
                    <a:pt x="22003" y="30410"/>
                    <a:pt x="22122" y="30434"/>
                  </a:cubicBezTo>
                  <a:cubicBezTo>
                    <a:pt x="22206" y="30469"/>
                    <a:pt x="22206" y="30469"/>
                    <a:pt x="22241" y="30541"/>
                  </a:cubicBezTo>
                  <a:cubicBezTo>
                    <a:pt x="22289" y="30648"/>
                    <a:pt x="22253" y="30767"/>
                    <a:pt x="22194" y="30874"/>
                  </a:cubicBezTo>
                  <a:cubicBezTo>
                    <a:pt x="22075" y="31112"/>
                    <a:pt x="21848" y="31172"/>
                    <a:pt x="21634" y="31243"/>
                  </a:cubicBezTo>
                  <a:cubicBezTo>
                    <a:pt x="21539" y="31267"/>
                    <a:pt x="21432" y="31362"/>
                    <a:pt x="21491" y="31482"/>
                  </a:cubicBezTo>
                  <a:cubicBezTo>
                    <a:pt x="21529" y="31535"/>
                    <a:pt x="21606" y="31544"/>
                    <a:pt x="21678" y="31544"/>
                  </a:cubicBezTo>
                  <a:cubicBezTo>
                    <a:pt x="21719" y="31544"/>
                    <a:pt x="21759" y="31541"/>
                    <a:pt x="21789" y="31541"/>
                  </a:cubicBezTo>
                  <a:cubicBezTo>
                    <a:pt x="22134" y="31493"/>
                    <a:pt x="22444" y="31231"/>
                    <a:pt x="22551" y="30886"/>
                  </a:cubicBezTo>
                  <a:cubicBezTo>
                    <a:pt x="22670" y="30517"/>
                    <a:pt x="22491" y="30255"/>
                    <a:pt x="22170" y="30124"/>
                  </a:cubicBezTo>
                  <a:cubicBezTo>
                    <a:pt x="22408" y="29803"/>
                    <a:pt x="22539" y="29362"/>
                    <a:pt x="22444" y="28969"/>
                  </a:cubicBezTo>
                  <a:cubicBezTo>
                    <a:pt x="22408" y="28767"/>
                    <a:pt x="22313" y="28588"/>
                    <a:pt x="22170" y="28457"/>
                  </a:cubicBezTo>
                  <a:cubicBezTo>
                    <a:pt x="22063" y="28374"/>
                    <a:pt x="21956" y="28314"/>
                    <a:pt x="22063" y="28195"/>
                  </a:cubicBezTo>
                  <a:cubicBezTo>
                    <a:pt x="22146" y="28088"/>
                    <a:pt x="22229" y="27981"/>
                    <a:pt x="22313" y="27874"/>
                  </a:cubicBezTo>
                  <a:cubicBezTo>
                    <a:pt x="22598" y="27505"/>
                    <a:pt x="22789" y="27064"/>
                    <a:pt x="22777" y="26600"/>
                  </a:cubicBezTo>
                  <a:cubicBezTo>
                    <a:pt x="22765" y="26136"/>
                    <a:pt x="22503" y="25826"/>
                    <a:pt x="22122" y="25647"/>
                  </a:cubicBezTo>
                  <a:cubicBezTo>
                    <a:pt x="22313" y="25362"/>
                    <a:pt x="22432" y="25064"/>
                    <a:pt x="22348" y="24719"/>
                  </a:cubicBezTo>
                  <a:cubicBezTo>
                    <a:pt x="22253" y="24409"/>
                    <a:pt x="22051" y="24219"/>
                    <a:pt x="21789" y="24004"/>
                  </a:cubicBezTo>
                  <a:cubicBezTo>
                    <a:pt x="21944" y="23826"/>
                    <a:pt x="22075" y="23635"/>
                    <a:pt x="22146" y="23433"/>
                  </a:cubicBezTo>
                  <a:cubicBezTo>
                    <a:pt x="22253" y="23171"/>
                    <a:pt x="22253" y="22921"/>
                    <a:pt x="22229" y="22659"/>
                  </a:cubicBezTo>
                  <a:cubicBezTo>
                    <a:pt x="22194" y="22397"/>
                    <a:pt x="22170" y="22147"/>
                    <a:pt x="22051" y="21921"/>
                  </a:cubicBezTo>
                  <a:cubicBezTo>
                    <a:pt x="22003" y="21826"/>
                    <a:pt x="21944" y="21730"/>
                    <a:pt x="21872" y="21659"/>
                  </a:cubicBezTo>
                  <a:cubicBezTo>
                    <a:pt x="21789" y="21564"/>
                    <a:pt x="21729" y="21540"/>
                    <a:pt x="21789" y="21385"/>
                  </a:cubicBezTo>
                  <a:cubicBezTo>
                    <a:pt x="21813" y="21349"/>
                    <a:pt x="21836" y="21314"/>
                    <a:pt x="21872" y="21266"/>
                  </a:cubicBezTo>
                  <a:cubicBezTo>
                    <a:pt x="22301" y="20528"/>
                    <a:pt x="22206" y="19504"/>
                    <a:pt x="21527" y="18932"/>
                  </a:cubicBezTo>
                  <a:cubicBezTo>
                    <a:pt x="21848" y="18432"/>
                    <a:pt x="22051" y="17801"/>
                    <a:pt x="21944" y="17194"/>
                  </a:cubicBezTo>
                  <a:cubicBezTo>
                    <a:pt x="21872" y="16658"/>
                    <a:pt x="21634" y="16087"/>
                    <a:pt x="21170" y="15765"/>
                  </a:cubicBezTo>
                  <a:cubicBezTo>
                    <a:pt x="21467" y="15337"/>
                    <a:pt x="21694" y="14896"/>
                    <a:pt x="21705" y="14348"/>
                  </a:cubicBezTo>
                  <a:cubicBezTo>
                    <a:pt x="21705" y="13884"/>
                    <a:pt x="21539" y="13456"/>
                    <a:pt x="21194" y="13146"/>
                  </a:cubicBezTo>
                  <a:cubicBezTo>
                    <a:pt x="21467" y="12670"/>
                    <a:pt x="21658" y="12122"/>
                    <a:pt x="21610" y="11562"/>
                  </a:cubicBezTo>
                  <a:cubicBezTo>
                    <a:pt x="21598" y="11348"/>
                    <a:pt x="21539" y="11074"/>
                    <a:pt x="21420" y="10884"/>
                  </a:cubicBezTo>
                  <a:cubicBezTo>
                    <a:pt x="21372" y="10812"/>
                    <a:pt x="21289" y="10765"/>
                    <a:pt x="21241" y="10705"/>
                  </a:cubicBezTo>
                  <a:cubicBezTo>
                    <a:pt x="21158" y="10586"/>
                    <a:pt x="21372" y="10431"/>
                    <a:pt x="21455" y="10348"/>
                  </a:cubicBezTo>
                  <a:cubicBezTo>
                    <a:pt x="21598" y="10169"/>
                    <a:pt x="21729" y="9955"/>
                    <a:pt x="21777" y="9717"/>
                  </a:cubicBezTo>
                  <a:cubicBezTo>
                    <a:pt x="21825" y="9503"/>
                    <a:pt x="21789" y="9265"/>
                    <a:pt x="21765" y="9038"/>
                  </a:cubicBezTo>
                  <a:cubicBezTo>
                    <a:pt x="21694" y="8550"/>
                    <a:pt x="21491" y="8074"/>
                    <a:pt x="21122" y="7729"/>
                  </a:cubicBezTo>
                  <a:cubicBezTo>
                    <a:pt x="21217" y="7574"/>
                    <a:pt x="21313" y="7443"/>
                    <a:pt x="21396" y="7276"/>
                  </a:cubicBezTo>
                  <a:cubicBezTo>
                    <a:pt x="21455" y="7121"/>
                    <a:pt x="21455" y="6955"/>
                    <a:pt x="21420" y="6788"/>
                  </a:cubicBezTo>
                  <a:cubicBezTo>
                    <a:pt x="21348" y="6419"/>
                    <a:pt x="21158" y="6086"/>
                    <a:pt x="20884" y="5836"/>
                  </a:cubicBezTo>
                  <a:cubicBezTo>
                    <a:pt x="21134" y="5466"/>
                    <a:pt x="21360" y="5109"/>
                    <a:pt x="21313" y="4645"/>
                  </a:cubicBezTo>
                  <a:cubicBezTo>
                    <a:pt x="21301" y="4466"/>
                    <a:pt x="21241" y="4288"/>
                    <a:pt x="21158" y="4145"/>
                  </a:cubicBezTo>
                  <a:cubicBezTo>
                    <a:pt x="21110" y="4050"/>
                    <a:pt x="21051" y="3966"/>
                    <a:pt x="20979" y="3883"/>
                  </a:cubicBezTo>
                  <a:cubicBezTo>
                    <a:pt x="20932" y="3823"/>
                    <a:pt x="20884" y="3800"/>
                    <a:pt x="20884" y="3728"/>
                  </a:cubicBezTo>
                  <a:cubicBezTo>
                    <a:pt x="20872" y="3645"/>
                    <a:pt x="20896" y="3550"/>
                    <a:pt x="20920" y="3466"/>
                  </a:cubicBezTo>
                  <a:cubicBezTo>
                    <a:pt x="20979" y="2907"/>
                    <a:pt x="21063" y="2359"/>
                    <a:pt x="21063" y="1787"/>
                  </a:cubicBezTo>
                  <a:cubicBezTo>
                    <a:pt x="21063" y="1371"/>
                    <a:pt x="21015" y="883"/>
                    <a:pt x="20753" y="537"/>
                  </a:cubicBezTo>
                  <a:cubicBezTo>
                    <a:pt x="20606" y="354"/>
                    <a:pt x="20424" y="279"/>
                    <a:pt x="20230" y="279"/>
                  </a:cubicBezTo>
                  <a:cubicBezTo>
                    <a:pt x="20109" y="279"/>
                    <a:pt x="19984" y="308"/>
                    <a:pt x="19860" y="359"/>
                  </a:cubicBezTo>
                  <a:cubicBezTo>
                    <a:pt x="19396" y="573"/>
                    <a:pt x="18991" y="883"/>
                    <a:pt x="18610" y="1192"/>
                  </a:cubicBezTo>
                  <a:cubicBezTo>
                    <a:pt x="18431" y="1347"/>
                    <a:pt x="18265" y="1525"/>
                    <a:pt x="18122" y="1704"/>
                  </a:cubicBezTo>
                  <a:cubicBezTo>
                    <a:pt x="18038" y="1787"/>
                    <a:pt x="17979" y="1883"/>
                    <a:pt x="17907" y="1966"/>
                  </a:cubicBezTo>
                  <a:cubicBezTo>
                    <a:pt x="17836" y="2073"/>
                    <a:pt x="17765" y="2216"/>
                    <a:pt x="17622" y="2240"/>
                  </a:cubicBezTo>
                  <a:cubicBezTo>
                    <a:pt x="17614" y="2241"/>
                    <a:pt x="17607" y="2241"/>
                    <a:pt x="17600" y="2241"/>
                  </a:cubicBezTo>
                  <a:cubicBezTo>
                    <a:pt x="17456" y="2241"/>
                    <a:pt x="17343" y="2020"/>
                    <a:pt x="17241" y="1906"/>
                  </a:cubicBezTo>
                  <a:cubicBezTo>
                    <a:pt x="17110" y="1775"/>
                    <a:pt x="16943" y="1656"/>
                    <a:pt x="16752" y="1609"/>
                  </a:cubicBezTo>
                  <a:cubicBezTo>
                    <a:pt x="16668" y="1584"/>
                    <a:pt x="16584" y="1572"/>
                    <a:pt x="16500" y="1572"/>
                  </a:cubicBezTo>
                  <a:cubicBezTo>
                    <a:pt x="16383" y="1572"/>
                    <a:pt x="16268" y="1596"/>
                    <a:pt x="16157" y="1645"/>
                  </a:cubicBezTo>
                  <a:cubicBezTo>
                    <a:pt x="16050" y="1680"/>
                    <a:pt x="15895" y="1823"/>
                    <a:pt x="15800" y="1823"/>
                  </a:cubicBezTo>
                  <a:cubicBezTo>
                    <a:pt x="15795" y="1824"/>
                    <a:pt x="15790" y="1824"/>
                    <a:pt x="15785" y="1824"/>
                  </a:cubicBezTo>
                  <a:cubicBezTo>
                    <a:pt x="15681" y="1824"/>
                    <a:pt x="15558" y="1714"/>
                    <a:pt x="15479" y="1668"/>
                  </a:cubicBezTo>
                  <a:cubicBezTo>
                    <a:pt x="15329" y="1584"/>
                    <a:pt x="15173" y="1522"/>
                    <a:pt x="15003" y="1522"/>
                  </a:cubicBezTo>
                  <a:cubicBezTo>
                    <a:pt x="14956" y="1522"/>
                    <a:pt x="14908" y="1527"/>
                    <a:pt x="14859" y="1537"/>
                  </a:cubicBezTo>
                  <a:cubicBezTo>
                    <a:pt x="14621" y="1585"/>
                    <a:pt x="14431" y="1704"/>
                    <a:pt x="14264" y="1859"/>
                  </a:cubicBezTo>
                  <a:cubicBezTo>
                    <a:pt x="14001" y="1707"/>
                    <a:pt x="13712" y="1598"/>
                    <a:pt x="13405" y="1598"/>
                  </a:cubicBezTo>
                  <a:cubicBezTo>
                    <a:pt x="13350" y="1598"/>
                    <a:pt x="13296" y="1602"/>
                    <a:pt x="13240" y="1609"/>
                  </a:cubicBezTo>
                  <a:cubicBezTo>
                    <a:pt x="12847" y="1668"/>
                    <a:pt x="12502" y="1859"/>
                    <a:pt x="12192" y="2085"/>
                  </a:cubicBezTo>
                  <a:cubicBezTo>
                    <a:pt x="12002" y="1740"/>
                    <a:pt x="11823" y="1406"/>
                    <a:pt x="11585" y="1085"/>
                  </a:cubicBezTo>
                  <a:cubicBezTo>
                    <a:pt x="11347" y="775"/>
                    <a:pt x="11049" y="537"/>
                    <a:pt x="10716" y="335"/>
                  </a:cubicBezTo>
                  <a:cubicBezTo>
                    <a:pt x="10408" y="130"/>
                    <a:pt x="10067" y="1"/>
                    <a:pt x="969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1" name="Google Shape;252;p31"/>
            <p:cNvSpPr/>
            <p:nvPr/>
          </p:nvSpPr>
          <p:spPr>
            <a:xfrm>
              <a:off x="7209000" y="1391040"/>
              <a:ext cx="97560" cy="57240"/>
            </a:xfrm>
            <a:custGeom>
              <a:avLst/>
              <a:gdLst>
                <a:gd name="textAreaLeft" fmla="*/ 0 w 97560"/>
                <a:gd name="textAreaRight" fmla="*/ 97920 w 97560"/>
                <a:gd name="textAreaTop" fmla="*/ 0 h 57240"/>
                <a:gd name="textAreaBottom" fmla="*/ 57600 h 57240"/>
              </a:gdLst>
              <a:ahLst/>
              <a:cxnLst/>
              <a:rect l="textAreaLeft" t="textAreaTop" r="textAreaRight" b="textAreaBottom"/>
              <a:pathLst>
                <a:path w="1120" h="658">
                  <a:moveTo>
                    <a:pt x="24" y="0"/>
                  </a:moveTo>
                  <a:cubicBezTo>
                    <a:pt x="12" y="0"/>
                    <a:pt x="1" y="24"/>
                    <a:pt x="1" y="36"/>
                  </a:cubicBezTo>
                  <a:cubicBezTo>
                    <a:pt x="12" y="357"/>
                    <a:pt x="251" y="548"/>
                    <a:pt x="501" y="619"/>
                  </a:cubicBezTo>
                  <a:cubicBezTo>
                    <a:pt x="572" y="641"/>
                    <a:pt x="661" y="658"/>
                    <a:pt x="746" y="658"/>
                  </a:cubicBezTo>
                  <a:cubicBezTo>
                    <a:pt x="803" y="658"/>
                    <a:pt x="858" y="650"/>
                    <a:pt x="905" y="631"/>
                  </a:cubicBezTo>
                  <a:cubicBezTo>
                    <a:pt x="1036" y="595"/>
                    <a:pt x="1096" y="441"/>
                    <a:pt x="1120" y="310"/>
                  </a:cubicBezTo>
                  <a:cubicBezTo>
                    <a:pt x="1120" y="274"/>
                    <a:pt x="1096" y="238"/>
                    <a:pt x="1060" y="238"/>
                  </a:cubicBezTo>
                  <a:lnTo>
                    <a:pt x="953" y="238"/>
                  </a:lnTo>
                  <a:cubicBezTo>
                    <a:pt x="905" y="238"/>
                    <a:pt x="882" y="238"/>
                    <a:pt x="846" y="262"/>
                  </a:cubicBezTo>
                  <a:cubicBezTo>
                    <a:pt x="800" y="298"/>
                    <a:pt x="741" y="314"/>
                    <a:pt x="678" y="314"/>
                  </a:cubicBezTo>
                  <a:cubicBezTo>
                    <a:pt x="659" y="314"/>
                    <a:pt x="639" y="312"/>
                    <a:pt x="620" y="310"/>
                  </a:cubicBezTo>
                  <a:cubicBezTo>
                    <a:pt x="477" y="274"/>
                    <a:pt x="346" y="155"/>
                    <a:pt x="262" y="24"/>
                  </a:cubicBezTo>
                  <a:cubicBezTo>
                    <a:pt x="251" y="12"/>
                    <a:pt x="239" y="0"/>
                    <a:pt x="227"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8800" bIns="288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2" name="Google Shape;253;p31"/>
            <p:cNvSpPr/>
            <p:nvPr/>
          </p:nvSpPr>
          <p:spPr>
            <a:xfrm>
              <a:off x="6891120" y="1553040"/>
              <a:ext cx="289440" cy="290520"/>
            </a:xfrm>
            <a:custGeom>
              <a:avLst/>
              <a:gdLst>
                <a:gd name="textAreaLeft" fmla="*/ 0 w 289440"/>
                <a:gd name="textAreaRight" fmla="*/ 289800 w 289440"/>
                <a:gd name="textAreaTop" fmla="*/ 0 h 290520"/>
                <a:gd name="textAreaBottom" fmla="*/ 290880 h 290520"/>
              </a:gdLst>
              <a:ahLst/>
              <a:cxnLst/>
              <a:rect l="textAreaLeft" t="textAreaTop" r="textAreaRight" b="textAreaBottom"/>
              <a:pathLst>
                <a:path w="3311" h="3326">
                  <a:moveTo>
                    <a:pt x="1371" y="0"/>
                  </a:moveTo>
                  <a:cubicBezTo>
                    <a:pt x="1196" y="0"/>
                    <a:pt x="1021" y="15"/>
                    <a:pt x="845" y="52"/>
                  </a:cubicBezTo>
                  <a:cubicBezTo>
                    <a:pt x="548" y="112"/>
                    <a:pt x="250" y="266"/>
                    <a:pt x="143" y="564"/>
                  </a:cubicBezTo>
                  <a:cubicBezTo>
                    <a:pt x="0" y="969"/>
                    <a:pt x="0" y="1445"/>
                    <a:pt x="12" y="1862"/>
                  </a:cubicBezTo>
                  <a:cubicBezTo>
                    <a:pt x="12" y="2159"/>
                    <a:pt x="60" y="2469"/>
                    <a:pt x="238" y="2743"/>
                  </a:cubicBezTo>
                  <a:cubicBezTo>
                    <a:pt x="417" y="3029"/>
                    <a:pt x="726" y="3148"/>
                    <a:pt x="1060" y="3219"/>
                  </a:cubicBezTo>
                  <a:cubicBezTo>
                    <a:pt x="1317" y="3292"/>
                    <a:pt x="1591" y="3326"/>
                    <a:pt x="1866" y="3326"/>
                  </a:cubicBezTo>
                  <a:cubicBezTo>
                    <a:pt x="1998" y="3326"/>
                    <a:pt x="2131" y="3318"/>
                    <a:pt x="2262" y="3302"/>
                  </a:cubicBezTo>
                  <a:cubicBezTo>
                    <a:pt x="2560" y="3279"/>
                    <a:pt x="2846" y="3100"/>
                    <a:pt x="2989" y="2826"/>
                  </a:cubicBezTo>
                  <a:cubicBezTo>
                    <a:pt x="3179" y="2469"/>
                    <a:pt x="3227" y="2029"/>
                    <a:pt x="3262" y="1636"/>
                  </a:cubicBezTo>
                  <a:cubicBezTo>
                    <a:pt x="3274" y="1433"/>
                    <a:pt x="3298" y="1207"/>
                    <a:pt x="3298" y="1005"/>
                  </a:cubicBezTo>
                  <a:cubicBezTo>
                    <a:pt x="3298" y="802"/>
                    <a:pt x="3310" y="564"/>
                    <a:pt x="3227" y="409"/>
                  </a:cubicBezTo>
                  <a:cubicBezTo>
                    <a:pt x="3096" y="112"/>
                    <a:pt x="2619" y="124"/>
                    <a:pt x="2346" y="88"/>
                  </a:cubicBezTo>
                  <a:cubicBezTo>
                    <a:pt x="2021" y="49"/>
                    <a:pt x="1696" y="0"/>
                    <a:pt x="137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3" name="Google Shape;254;p31"/>
            <p:cNvSpPr/>
            <p:nvPr/>
          </p:nvSpPr>
          <p:spPr>
            <a:xfrm>
              <a:off x="7380720" y="1593720"/>
              <a:ext cx="302760" cy="325440"/>
            </a:xfrm>
            <a:custGeom>
              <a:avLst/>
              <a:gdLst>
                <a:gd name="textAreaLeft" fmla="*/ 0 w 302760"/>
                <a:gd name="textAreaRight" fmla="*/ 303120 w 302760"/>
                <a:gd name="textAreaTop" fmla="*/ 0 h 325440"/>
                <a:gd name="textAreaBottom" fmla="*/ 325800 h 325440"/>
              </a:gdLst>
              <a:ahLst/>
              <a:cxnLst/>
              <a:rect l="textAreaLeft" t="textAreaTop" r="textAreaRight" b="textAreaBottom"/>
              <a:pathLst>
                <a:path w="3465" h="3721">
                  <a:moveTo>
                    <a:pt x="1291" y="1"/>
                  </a:moveTo>
                  <a:cubicBezTo>
                    <a:pt x="1182" y="1"/>
                    <a:pt x="1072" y="6"/>
                    <a:pt x="964" y="17"/>
                  </a:cubicBezTo>
                  <a:cubicBezTo>
                    <a:pt x="631" y="41"/>
                    <a:pt x="298" y="160"/>
                    <a:pt x="143" y="481"/>
                  </a:cubicBezTo>
                  <a:lnTo>
                    <a:pt x="143" y="493"/>
                  </a:lnTo>
                  <a:cubicBezTo>
                    <a:pt x="0" y="933"/>
                    <a:pt x="60" y="1398"/>
                    <a:pt x="83" y="1850"/>
                  </a:cubicBezTo>
                  <a:cubicBezTo>
                    <a:pt x="119" y="2291"/>
                    <a:pt x="60" y="2767"/>
                    <a:pt x="191" y="3219"/>
                  </a:cubicBezTo>
                  <a:cubicBezTo>
                    <a:pt x="262" y="3505"/>
                    <a:pt x="536" y="3648"/>
                    <a:pt x="833" y="3696"/>
                  </a:cubicBezTo>
                  <a:cubicBezTo>
                    <a:pt x="969" y="3713"/>
                    <a:pt x="1108" y="3720"/>
                    <a:pt x="1246" y="3720"/>
                  </a:cubicBezTo>
                  <a:cubicBezTo>
                    <a:pt x="1582" y="3720"/>
                    <a:pt x="1922" y="3678"/>
                    <a:pt x="2250" y="3636"/>
                  </a:cubicBezTo>
                  <a:cubicBezTo>
                    <a:pt x="2608" y="3589"/>
                    <a:pt x="2977" y="3553"/>
                    <a:pt x="3203" y="3255"/>
                  </a:cubicBezTo>
                  <a:cubicBezTo>
                    <a:pt x="3453" y="2934"/>
                    <a:pt x="3465" y="2410"/>
                    <a:pt x="3465" y="2029"/>
                  </a:cubicBezTo>
                  <a:cubicBezTo>
                    <a:pt x="3465" y="1565"/>
                    <a:pt x="3405" y="1076"/>
                    <a:pt x="3298" y="624"/>
                  </a:cubicBezTo>
                  <a:cubicBezTo>
                    <a:pt x="3274" y="505"/>
                    <a:pt x="3239" y="279"/>
                    <a:pt x="3131" y="207"/>
                  </a:cubicBezTo>
                  <a:cubicBezTo>
                    <a:pt x="3048" y="148"/>
                    <a:pt x="2834" y="148"/>
                    <a:pt x="2738" y="136"/>
                  </a:cubicBezTo>
                  <a:lnTo>
                    <a:pt x="2381" y="88"/>
                  </a:lnTo>
                  <a:cubicBezTo>
                    <a:pt x="2025" y="52"/>
                    <a:pt x="1654" y="1"/>
                    <a:pt x="1291"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4" name="Google Shape;255;p31"/>
            <p:cNvSpPr/>
            <p:nvPr/>
          </p:nvSpPr>
          <p:spPr>
            <a:xfrm>
              <a:off x="7078680" y="1921320"/>
              <a:ext cx="281160" cy="297000"/>
            </a:xfrm>
            <a:custGeom>
              <a:avLst/>
              <a:gdLst>
                <a:gd name="textAreaLeft" fmla="*/ 0 w 281160"/>
                <a:gd name="textAreaRight" fmla="*/ 281520 w 281160"/>
                <a:gd name="textAreaTop" fmla="*/ 0 h 297000"/>
                <a:gd name="textAreaBottom" fmla="*/ 297360 h 297000"/>
              </a:gdLst>
              <a:ahLst/>
              <a:cxnLst/>
              <a:rect l="textAreaLeft" t="textAreaTop" r="textAreaRight" b="textAreaBottom"/>
              <a:pathLst>
                <a:path w="3215" h="3397">
                  <a:moveTo>
                    <a:pt x="1771" y="0"/>
                  </a:moveTo>
                  <a:cubicBezTo>
                    <a:pt x="1622" y="0"/>
                    <a:pt x="1478" y="20"/>
                    <a:pt x="1334" y="71"/>
                  </a:cubicBezTo>
                  <a:cubicBezTo>
                    <a:pt x="1203" y="130"/>
                    <a:pt x="1072" y="202"/>
                    <a:pt x="1012" y="345"/>
                  </a:cubicBezTo>
                  <a:cubicBezTo>
                    <a:pt x="953" y="488"/>
                    <a:pt x="1012" y="666"/>
                    <a:pt x="1036" y="797"/>
                  </a:cubicBezTo>
                  <a:cubicBezTo>
                    <a:pt x="1096" y="964"/>
                    <a:pt x="1179" y="1119"/>
                    <a:pt x="1274" y="1273"/>
                  </a:cubicBezTo>
                  <a:cubicBezTo>
                    <a:pt x="1381" y="1416"/>
                    <a:pt x="1512" y="1511"/>
                    <a:pt x="1631" y="1631"/>
                  </a:cubicBezTo>
                  <a:cubicBezTo>
                    <a:pt x="1679" y="1678"/>
                    <a:pt x="1679" y="1678"/>
                    <a:pt x="1679" y="1750"/>
                  </a:cubicBezTo>
                  <a:cubicBezTo>
                    <a:pt x="1679" y="1809"/>
                    <a:pt x="1667" y="1881"/>
                    <a:pt x="1667" y="1940"/>
                  </a:cubicBezTo>
                  <a:cubicBezTo>
                    <a:pt x="1655" y="2047"/>
                    <a:pt x="1631" y="2142"/>
                    <a:pt x="1608" y="2250"/>
                  </a:cubicBezTo>
                  <a:cubicBezTo>
                    <a:pt x="1548" y="2464"/>
                    <a:pt x="1417" y="2690"/>
                    <a:pt x="1203" y="2785"/>
                  </a:cubicBezTo>
                  <a:cubicBezTo>
                    <a:pt x="1140" y="2818"/>
                    <a:pt x="1082" y="2832"/>
                    <a:pt x="1029" y="2832"/>
                  </a:cubicBezTo>
                  <a:cubicBezTo>
                    <a:pt x="709" y="2832"/>
                    <a:pt x="550" y="2316"/>
                    <a:pt x="417" y="2071"/>
                  </a:cubicBezTo>
                  <a:cubicBezTo>
                    <a:pt x="410" y="2057"/>
                    <a:pt x="391" y="2051"/>
                    <a:pt x="369" y="2051"/>
                  </a:cubicBezTo>
                  <a:cubicBezTo>
                    <a:pt x="353" y="2051"/>
                    <a:pt x="336" y="2054"/>
                    <a:pt x="322" y="2059"/>
                  </a:cubicBezTo>
                  <a:cubicBezTo>
                    <a:pt x="0" y="2369"/>
                    <a:pt x="465" y="2952"/>
                    <a:pt x="774" y="3083"/>
                  </a:cubicBezTo>
                  <a:cubicBezTo>
                    <a:pt x="864" y="3127"/>
                    <a:pt x="952" y="3146"/>
                    <a:pt x="1037" y="3146"/>
                  </a:cubicBezTo>
                  <a:cubicBezTo>
                    <a:pt x="1348" y="3146"/>
                    <a:pt x="1621" y="2890"/>
                    <a:pt x="1798" y="2619"/>
                  </a:cubicBezTo>
                  <a:cubicBezTo>
                    <a:pt x="1945" y="2959"/>
                    <a:pt x="2179" y="3396"/>
                    <a:pt x="2581" y="3396"/>
                  </a:cubicBezTo>
                  <a:cubicBezTo>
                    <a:pt x="2602" y="3396"/>
                    <a:pt x="2622" y="3395"/>
                    <a:pt x="2643" y="3393"/>
                  </a:cubicBezTo>
                  <a:cubicBezTo>
                    <a:pt x="3143" y="3357"/>
                    <a:pt x="3203" y="2607"/>
                    <a:pt x="3215" y="2238"/>
                  </a:cubicBezTo>
                  <a:cubicBezTo>
                    <a:pt x="3215" y="2202"/>
                    <a:pt x="3203" y="2190"/>
                    <a:pt x="3167" y="2178"/>
                  </a:cubicBezTo>
                  <a:cubicBezTo>
                    <a:pt x="3108" y="2166"/>
                    <a:pt x="3048" y="2166"/>
                    <a:pt x="2989" y="2142"/>
                  </a:cubicBezTo>
                  <a:cubicBezTo>
                    <a:pt x="2953" y="2142"/>
                    <a:pt x="2929" y="2166"/>
                    <a:pt x="2917" y="2190"/>
                  </a:cubicBezTo>
                  <a:cubicBezTo>
                    <a:pt x="2858" y="2404"/>
                    <a:pt x="2846" y="2643"/>
                    <a:pt x="2762" y="2845"/>
                  </a:cubicBezTo>
                  <a:cubicBezTo>
                    <a:pt x="2739" y="2916"/>
                    <a:pt x="2691" y="3059"/>
                    <a:pt x="2584" y="3071"/>
                  </a:cubicBezTo>
                  <a:cubicBezTo>
                    <a:pt x="2579" y="3072"/>
                    <a:pt x="2573" y="3072"/>
                    <a:pt x="2568" y="3072"/>
                  </a:cubicBezTo>
                  <a:cubicBezTo>
                    <a:pt x="2502" y="3072"/>
                    <a:pt x="2437" y="3008"/>
                    <a:pt x="2381" y="2964"/>
                  </a:cubicBezTo>
                  <a:cubicBezTo>
                    <a:pt x="2286" y="2881"/>
                    <a:pt x="2215" y="2774"/>
                    <a:pt x="2167" y="2666"/>
                  </a:cubicBezTo>
                  <a:cubicBezTo>
                    <a:pt x="2060" y="2440"/>
                    <a:pt x="2024" y="2178"/>
                    <a:pt x="2036" y="1928"/>
                  </a:cubicBezTo>
                  <a:cubicBezTo>
                    <a:pt x="2048" y="1642"/>
                    <a:pt x="2251" y="1428"/>
                    <a:pt x="2381" y="1202"/>
                  </a:cubicBezTo>
                  <a:cubicBezTo>
                    <a:pt x="2489" y="988"/>
                    <a:pt x="2584" y="761"/>
                    <a:pt x="2632" y="523"/>
                  </a:cubicBezTo>
                  <a:cubicBezTo>
                    <a:pt x="2667" y="404"/>
                    <a:pt x="2643" y="261"/>
                    <a:pt x="2572" y="154"/>
                  </a:cubicBezTo>
                  <a:cubicBezTo>
                    <a:pt x="2465" y="23"/>
                    <a:pt x="2215" y="35"/>
                    <a:pt x="2072" y="23"/>
                  </a:cubicBezTo>
                  <a:cubicBezTo>
                    <a:pt x="1968" y="9"/>
                    <a:pt x="1868" y="0"/>
                    <a:pt x="177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5" name="Google Shape;256;p31"/>
            <p:cNvSpPr/>
            <p:nvPr/>
          </p:nvSpPr>
          <p:spPr>
            <a:xfrm>
              <a:off x="6212880" y="2639160"/>
              <a:ext cx="74880" cy="47160"/>
            </a:xfrm>
            <a:custGeom>
              <a:avLst/>
              <a:gdLst>
                <a:gd name="textAreaLeft" fmla="*/ 0 w 74880"/>
                <a:gd name="textAreaRight" fmla="*/ 75240 w 74880"/>
                <a:gd name="textAreaTop" fmla="*/ 0 h 47160"/>
                <a:gd name="textAreaBottom" fmla="*/ 47520 h 47160"/>
              </a:gdLst>
              <a:ahLst/>
              <a:cxnLst/>
              <a:rect l="textAreaLeft" t="textAreaTop" r="textAreaRight" b="textAreaBottom"/>
              <a:pathLst>
                <a:path w="858" h="542">
                  <a:moveTo>
                    <a:pt x="250" y="1"/>
                  </a:moveTo>
                  <a:cubicBezTo>
                    <a:pt x="179" y="13"/>
                    <a:pt x="119" y="36"/>
                    <a:pt x="36" y="48"/>
                  </a:cubicBezTo>
                  <a:cubicBezTo>
                    <a:pt x="12" y="48"/>
                    <a:pt x="0" y="72"/>
                    <a:pt x="0" y="96"/>
                  </a:cubicBezTo>
                  <a:lnTo>
                    <a:pt x="0" y="108"/>
                  </a:lnTo>
                  <a:cubicBezTo>
                    <a:pt x="36" y="310"/>
                    <a:pt x="203" y="465"/>
                    <a:pt x="417" y="525"/>
                  </a:cubicBezTo>
                  <a:cubicBezTo>
                    <a:pt x="460" y="535"/>
                    <a:pt x="505" y="541"/>
                    <a:pt x="550" y="541"/>
                  </a:cubicBezTo>
                  <a:cubicBezTo>
                    <a:pt x="606" y="541"/>
                    <a:pt x="662" y="532"/>
                    <a:pt x="715" y="513"/>
                  </a:cubicBezTo>
                  <a:cubicBezTo>
                    <a:pt x="738" y="489"/>
                    <a:pt x="774" y="489"/>
                    <a:pt x="786" y="477"/>
                  </a:cubicBezTo>
                  <a:cubicBezTo>
                    <a:pt x="810" y="465"/>
                    <a:pt x="810" y="429"/>
                    <a:pt x="834" y="394"/>
                  </a:cubicBezTo>
                  <a:cubicBezTo>
                    <a:pt x="845" y="310"/>
                    <a:pt x="845" y="227"/>
                    <a:pt x="857" y="156"/>
                  </a:cubicBezTo>
                  <a:cubicBezTo>
                    <a:pt x="857" y="108"/>
                    <a:pt x="845" y="72"/>
                    <a:pt x="798" y="72"/>
                  </a:cubicBezTo>
                  <a:cubicBezTo>
                    <a:pt x="768" y="95"/>
                    <a:pt x="733" y="103"/>
                    <a:pt x="702" y="103"/>
                  </a:cubicBezTo>
                  <a:cubicBezTo>
                    <a:pt x="684" y="103"/>
                    <a:pt x="668" y="100"/>
                    <a:pt x="655" y="96"/>
                  </a:cubicBezTo>
                  <a:cubicBezTo>
                    <a:pt x="631" y="96"/>
                    <a:pt x="607" y="108"/>
                    <a:pt x="607" y="120"/>
                  </a:cubicBezTo>
                  <a:cubicBezTo>
                    <a:pt x="572" y="167"/>
                    <a:pt x="560" y="203"/>
                    <a:pt x="536" y="239"/>
                  </a:cubicBezTo>
                  <a:cubicBezTo>
                    <a:pt x="512" y="239"/>
                    <a:pt x="500" y="227"/>
                    <a:pt x="500" y="227"/>
                  </a:cubicBezTo>
                  <a:cubicBezTo>
                    <a:pt x="476" y="215"/>
                    <a:pt x="441" y="179"/>
                    <a:pt x="417" y="179"/>
                  </a:cubicBezTo>
                  <a:cubicBezTo>
                    <a:pt x="417" y="179"/>
                    <a:pt x="417" y="167"/>
                    <a:pt x="393" y="167"/>
                  </a:cubicBezTo>
                  <a:cubicBezTo>
                    <a:pt x="381" y="156"/>
                    <a:pt x="381" y="132"/>
                    <a:pt x="369" y="120"/>
                  </a:cubicBezTo>
                  <a:cubicBezTo>
                    <a:pt x="345" y="96"/>
                    <a:pt x="334" y="60"/>
                    <a:pt x="310" y="36"/>
                  </a:cubicBezTo>
                  <a:cubicBezTo>
                    <a:pt x="298" y="1"/>
                    <a:pt x="262" y="1"/>
                    <a:pt x="250"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3760" bIns="237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6" name="Google Shape;257;p31"/>
            <p:cNvSpPr/>
            <p:nvPr/>
          </p:nvSpPr>
          <p:spPr>
            <a:xfrm>
              <a:off x="6981840" y="2836080"/>
              <a:ext cx="111240" cy="56160"/>
            </a:xfrm>
            <a:custGeom>
              <a:avLst/>
              <a:gdLst>
                <a:gd name="textAreaLeft" fmla="*/ 0 w 111240"/>
                <a:gd name="textAreaRight" fmla="*/ 111600 w 111240"/>
                <a:gd name="textAreaTop" fmla="*/ 0 h 56160"/>
                <a:gd name="textAreaBottom" fmla="*/ 56520 h 56160"/>
              </a:gdLst>
              <a:ahLst/>
              <a:cxnLst/>
              <a:rect l="textAreaLeft" t="textAreaTop" r="textAreaRight" b="textAreaBottom"/>
              <a:pathLst>
                <a:path w="1275" h="644">
                  <a:moveTo>
                    <a:pt x="84" y="0"/>
                  </a:moveTo>
                  <a:cubicBezTo>
                    <a:pt x="60" y="0"/>
                    <a:pt x="49" y="12"/>
                    <a:pt x="37" y="36"/>
                  </a:cubicBezTo>
                  <a:cubicBezTo>
                    <a:pt x="37" y="48"/>
                    <a:pt x="25" y="48"/>
                    <a:pt x="25" y="60"/>
                  </a:cubicBezTo>
                  <a:cubicBezTo>
                    <a:pt x="1" y="357"/>
                    <a:pt x="263" y="631"/>
                    <a:pt x="561" y="643"/>
                  </a:cubicBezTo>
                  <a:cubicBezTo>
                    <a:pt x="569" y="643"/>
                    <a:pt x="577" y="643"/>
                    <a:pt x="585" y="643"/>
                  </a:cubicBezTo>
                  <a:cubicBezTo>
                    <a:pt x="895" y="643"/>
                    <a:pt x="1135" y="421"/>
                    <a:pt x="1251" y="143"/>
                  </a:cubicBezTo>
                  <a:cubicBezTo>
                    <a:pt x="1275" y="107"/>
                    <a:pt x="1251" y="71"/>
                    <a:pt x="1215" y="60"/>
                  </a:cubicBezTo>
                  <a:cubicBezTo>
                    <a:pt x="1203" y="59"/>
                    <a:pt x="1191" y="58"/>
                    <a:pt x="1179" y="58"/>
                  </a:cubicBezTo>
                  <a:cubicBezTo>
                    <a:pt x="1052" y="58"/>
                    <a:pt x="943" y="114"/>
                    <a:pt x="834" y="191"/>
                  </a:cubicBezTo>
                  <a:cubicBezTo>
                    <a:pt x="760" y="255"/>
                    <a:pt x="672" y="313"/>
                    <a:pt x="569" y="313"/>
                  </a:cubicBezTo>
                  <a:cubicBezTo>
                    <a:pt x="540" y="313"/>
                    <a:pt x="509" y="308"/>
                    <a:pt x="477" y="298"/>
                  </a:cubicBezTo>
                  <a:cubicBezTo>
                    <a:pt x="418" y="214"/>
                    <a:pt x="358" y="119"/>
                    <a:pt x="299" y="48"/>
                  </a:cubicBezTo>
                  <a:cubicBezTo>
                    <a:pt x="275" y="0"/>
                    <a:pt x="263" y="0"/>
                    <a:pt x="19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8080" bIns="28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7" name="Google Shape;258;p31"/>
            <p:cNvSpPr/>
            <p:nvPr/>
          </p:nvSpPr>
          <p:spPr>
            <a:xfrm>
              <a:off x="7376760" y="3325680"/>
              <a:ext cx="109080" cy="75960"/>
            </a:xfrm>
            <a:custGeom>
              <a:avLst/>
              <a:gdLst>
                <a:gd name="textAreaLeft" fmla="*/ 0 w 109080"/>
                <a:gd name="textAreaRight" fmla="*/ 109440 w 109080"/>
                <a:gd name="textAreaTop" fmla="*/ 0 h 75960"/>
                <a:gd name="textAreaBottom" fmla="*/ 76320 h 75960"/>
              </a:gdLst>
              <a:ahLst/>
              <a:cxnLst/>
              <a:rect l="textAreaLeft" t="textAreaTop" r="textAreaRight" b="textAreaBottom"/>
              <a:pathLst>
                <a:path w="1251" h="872">
                  <a:moveTo>
                    <a:pt x="157" y="0"/>
                  </a:moveTo>
                  <a:cubicBezTo>
                    <a:pt x="145" y="0"/>
                    <a:pt x="132" y="4"/>
                    <a:pt x="119" y="13"/>
                  </a:cubicBezTo>
                  <a:cubicBezTo>
                    <a:pt x="72" y="60"/>
                    <a:pt x="48" y="108"/>
                    <a:pt x="12" y="144"/>
                  </a:cubicBezTo>
                  <a:cubicBezTo>
                    <a:pt x="0" y="168"/>
                    <a:pt x="0" y="180"/>
                    <a:pt x="0" y="191"/>
                  </a:cubicBezTo>
                  <a:cubicBezTo>
                    <a:pt x="27" y="575"/>
                    <a:pt x="408" y="871"/>
                    <a:pt x="777" y="871"/>
                  </a:cubicBezTo>
                  <a:cubicBezTo>
                    <a:pt x="901" y="871"/>
                    <a:pt x="1024" y="838"/>
                    <a:pt x="1132" y="763"/>
                  </a:cubicBezTo>
                  <a:cubicBezTo>
                    <a:pt x="1251" y="668"/>
                    <a:pt x="1203" y="525"/>
                    <a:pt x="1227" y="406"/>
                  </a:cubicBezTo>
                  <a:cubicBezTo>
                    <a:pt x="1207" y="376"/>
                    <a:pt x="1180" y="355"/>
                    <a:pt x="1144" y="355"/>
                  </a:cubicBezTo>
                  <a:cubicBezTo>
                    <a:pt x="1136" y="355"/>
                    <a:pt x="1128" y="356"/>
                    <a:pt x="1120" y="358"/>
                  </a:cubicBezTo>
                  <a:cubicBezTo>
                    <a:pt x="1024" y="418"/>
                    <a:pt x="929" y="477"/>
                    <a:pt x="834" y="549"/>
                  </a:cubicBezTo>
                  <a:cubicBezTo>
                    <a:pt x="703" y="549"/>
                    <a:pt x="548" y="537"/>
                    <a:pt x="465" y="453"/>
                  </a:cubicBezTo>
                  <a:cubicBezTo>
                    <a:pt x="346" y="334"/>
                    <a:pt x="286" y="168"/>
                    <a:pt x="215" y="37"/>
                  </a:cubicBezTo>
                  <a:cubicBezTo>
                    <a:pt x="199" y="14"/>
                    <a:pt x="179" y="0"/>
                    <a:pt x="157"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38160" bIns="381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8" name="Google Shape;259;p31"/>
            <p:cNvSpPr/>
            <p:nvPr/>
          </p:nvSpPr>
          <p:spPr>
            <a:xfrm>
              <a:off x="6698520" y="3595680"/>
              <a:ext cx="98640" cy="59400"/>
            </a:xfrm>
            <a:custGeom>
              <a:avLst/>
              <a:gdLst>
                <a:gd name="textAreaLeft" fmla="*/ 0 w 98640"/>
                <a:gd name="textAreaRight" fmla="*/ 99000 w 98640"/>
                <a:gd name="textAreaTop" fmla="*/ 0 h 59400"/>
                <a:gd name="textAreaBottom" fmla="*/ 59760 h 59400"/>
              </a:gdLst>
              <a:ahLst/>
              <a:cxnLst/>
              <a:rect l="textAreaLeft" t="textAreaTop" r="textAreaRight" b="textAreaBottom"/>
              <a:pathLst>
                <a:path w="1132" h="683">
                  <a:moveTo>
                    <a:pt x="286" y="1"/>
                  </a:moveTo>
                  <a:cubicBezTo>
                    <a:pt x="239" y="1"/>
                    <a:pt x="191" y="1"/>
                    <a:pt x="143" y="13"/>
                  </a:cubicBezTo>
                  <a:cubicBezTo>
                    <a:pt x="131" y="13"/>
                    <a:pt x="120" y="24"/>
                    <a:pt x="108" y="48"/>
                  </a:cubicBezTo>
                  <a:cubicBezTo>
                    <a:pt x="72" y="84"/>
                    <a:pt x="0" y="167"/>
                    <a:pt x="24" y="227"/>
                  </a:cubicBezTo>
                  <a:cubicBezTo>
                    <a:pt x="60" y="286"/>
                    <a:pt x="108" y="346"/>
                    <a:pt x="143" y="405"/>
                  </a:cubicBezTo>
                  <a:cubicBezTo>
                    <a:pt x="239" y="501"/>
                    <a:pt x="370" y="584"/>
                    <a:pt x="501" y="644"/>
                  </a:cubicBezTo>
                  <a:cubicBezTo>
                    <a:pt x="586" y="665"/>
                    <a:pt x="676" y="682"/>
                    <a:pt x="765" y="682"/>
                  </a:cubicBezTo>
                  <a:cubicBezTo>
                    <a:pt x="825" y="682"/>
                    <a:pt x="884" y="675"/>
                    <a:pt x="941" y="655"/>
                  </a:cubicBezTo>
                  <a:cubicBezTo>
                    <a:pt x="1048" y="608"/>
                    <a:pt x="1048" y="489"/>
                    <a:pt x="1096" y="382"/>
                  </a:cubicBezTo>
                  <a:cubicBezTo>
                    <a:pt x="1132" y="346"/>
                    <a:pt x="1084" y="298"/>
                    <a:pt x="1036" y="298"/>
                  </a:cubicBezTo>
                  <a:cubicBezTo>
                    <a:pt x="959" y="320"/>
                    <a:pt x="873" y="334"/>
                    <a:pt x="787" y="334"/>
                  </a:cubicBezTo>
                  <a:cubicBezTo>
                    <a:pt x="593" y="334"/>
                    <a:pt x="403" y="263"/>
                    <a:pt x="346" y="48"/>
                  </a:cubicBezTo>
                  <a:cubicBezTo>
                    <a:pt x="346" y="24"/>
                    <a:pt x="310" y="1"/>
                    <a:pt x="286"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9880" bIns="298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My Book Tracker - Google Chrome 2025-04-25 01-12-13">
            <a:hlinkClick r:id="" action="ppaction://media"/>
            <a:extLst>
              <a:ext uri="{FF2B5EF4-FFF2-40B4-BE49-F238E27FC236}">
                <a16:creationId xmlns:a16="http://schemas.microsoft.com/office/drawing/2014/main" id="{0A844211-00BC-5347-A278-9BD601676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344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A73E5-E09D-E0EF-9ABD-C53EA4AD2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4572003" cy="2571751"/>
          </a:xfrm>
          <a:prstGeom prst="rect">
            <a:avLst/>
          </a:prstGeom>
        </p:spPr>
      </p:pic>
      <p:pic>
        <p:nvPicPr>
          <p:cNvPr id="11" name="Picture 10">
            <a:extLst>
              <a:ext uri="{FF2B5EF4-FFF2-40B4-BE49-F238E27FC236}">
                <a16:creationId xmlns:a16="http://schemas.microsoft.com/office/drawing/2014/main" id="{72B1B514-F794-4986-D743-DAFDB810B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7" y="0"/>
            <a:ext cx="4572004" cy="2571752"/>
          </a:xfrm>
          <a:prstGeom prst="rect">
            <a:avLst/>
          </a:prstGeom>
        </p:spPr>
      </p:pic>
      <p:pic>
        <p:nvPicPr>
          <p:cNvPr id="13" name="Picture 12">
            <a:extLst>
              <a:ext uri="{FF2B5EF4-FFF2-40B4-BE49-F238E27FC236}">
                <a16:creationId xmlns:a16="http://schemas.microsoft.com/office/drawing/2014/main" id="{DE8AE36C-E036-0F54-9126-58B3C3F0D5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571750"/>
            <a:ext cx="4572000" cy="2571750"/>
          </a:xfrm>
          <a:prstGeom prst="rect">
            <a:avLst/>
          </a:prstGeom>
        </p:spPr>
      </p:pic>
      <p:pic>
        <p:nvPicPr>
          <p:cNvPr id="15" name="Picture 14">
            <a:extLst>
              <a:ext uri="{FF2B5EF4-FFF2-40B4-BE49-F238E27FC236}">
                <a16:creationId xmlns:a16="http://schemas.microsoft.com/office/drawing/2014/main" id="{10A4500F-2980-DB9F-6AB6-F0EC2B9E69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2671482"/>
            <a:ext cx="4572000" cy="2571750"/>
          </a:xfrm>
          <a:prstGeom prst="rect">
            <a:avLst/>
          </a:prstGeom>
        </p:spPr>
      </p:pic>
    </p:spTree>
    <p:extLst>
      <p:ext uri="{BB962C8B-B14F-4D97-AF65-F5344CB8AC3E}">
        <p14:creationId xmlns:p14="http://schemas.microsoft.com/office/powerpoint/2010/main" val="351974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subTitle"/>
          </p:nvPr>
        </p:nvSpPr>
        <p:spPr>
          <a:xfrm>
            <a:off x="723960" y="1302871"/>
            <a:ext cx="3362040" cy="3306929"/>
          </a:xfrm>
          <a:prstGeom prst="rect">
            <a:avLst/>
          </a:prstGeom>
          <a:noFill/>
          <a:ln w="0">
            <a:noFill/>
          </a:ln>
        </p:spPr>
        <p:txBody>
          <a:bodyPr lIns="91440" tIns="91440" rIns="91440" bIns="91440" anchor="t">
            <a:normAutofit fontScale="97835"/>
          </a:bodyPr>
          <a:lstStyle/>
          <a:p>
            <a:pPr>
              <a:lnSpc>
                <a:spcPct val="100000"/>
              </a:lnSpc>
              <a:tabLst>
                <a:tab pos="0" algn="l"/>
              </a:tabLst>
            </a:pPr>
            <a:r>
              <a:rPr lang="en" sz="1400" b="0" strike="noStrike" spc="-1" dirty="0">
                <a:solidFill>
                  <a:schemeClr val="dk2"/>
                </a:solidFill>
                <a:latin typeface="Quicksand Medium"/>
                <a:ea typeface="Quicksand Medium"/>
              </a:rPr>
              <a:t>The proposed cloud-based book tracking system offers a robust solution for readers looking to enhance their reading experience. By integrating features such as real-time updates, automated reminders, and monthly reporting, the system addresses the common challenges faced by readers. This comprehensive approach not only helps users stay organized but also fosters discipline and consistency in their reading habits.</a:t>
            </a:r>
            <a:endParaRPr lang="en-US" sz="1400" b="0" strike="noStrike" spc="-1" dirty="0">
              <a:solidFill>
                <a:srgbClr val="000000"/>
              </a:solidFill>
              <a:latin typeface="OpenSymbol"/>
            </a:endParaRPr>
          </a:p>
        </p:txBody>
      </p:sp>
      <p:sp>
        <p:nvSpPr>
          <p:cNvPr id="310" name="PlaceHolder 2"/>
          <p:cNvSpPr>
            <a:spLocks noGrp="1"/>
          </p:cNvSpPr>
          <p:nvPr>
            <p:ph type="title"/>
          </p:nvPr>
        </p:nvSpPr>
        <p:spPr>
          <a:xfrm>
            <a:off x="723960" y="162000"/>
            <a:ext cx="3362040" cy="1081106"/>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2900" b="1" strike="noStrike" spc="-1" dirty="0">
                <a:solidFill>
                  <a:schemeClr val="dk1"/>
                </a:solidFill>
                <a:latin typeface="Montserrat Alternates ExtraBold"/>
                <a:ea typeface="Montserrat Alternates ExtraBold"/>
              </a:rPr>
              <a:t>Conclusions</a:t>
            </a:r>
            <a:endParaRPr lang="fr-FR" sz="2900" b="1" strike="noStrike" spc="-1" dirty="0">
              <a:solidFill>
                <a:schemeClr val="dk1"/>
              </a:solidFill>
              <a:latin typeface="Arial"/>
            </a:endParaRPr>
          </a:p>
        </p:txBody>
      </p:sp>
      <p:sp>
        <p:nvSpPr>
          <p:cNvPr id="311" name="Google Shape;641;p39"/>
          <p:cNvSpPr/>
          <p:nvPr/>
        </p:nvSpPr>
        <p:spPr>
          <a:xfrm>
            <a:off x="4791960" y="609480"/>
            <a:ext cx="3631680" cy="3631680"/>
          </a:xfrm>
          <a:prstGeom prst="wedgeEllipseCallout">
            <a:avLst>
              <a:gd name="adj1" fmla="val -73887"/>
              <a:gd name="adj2" fmla="val 22904"/>
            </a:avLst>
          </a:prstGeom>
          <a:blipFill rotWithShape="0">
            <a:blip r:embed="rId2"/>
            <a:srcRect/>
            <a:stretch/>
          </a:blipFill>
          <a:ln w="9525">
            <a:solidFill>
              <a:srgbClr val="351C5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subTitle"/>
          </p:nvPr>
        </p:nvSpPr>
        <p:spPr>
          <a:xfrm>
            <a:off x="723960" y="2247840"/>
            <a:ext cx="3142800" cy="1028520"/>
          </a:xfrm>
          <a:prstGeom prst="rect">
            <a:avLst/>
          </a:prstGeom>
          <a:noFill/>
          <a:ln w="0">
            <a:noFill/>
          </a:ln>
        </p:spPr>
        <p:txBody>
          <a:bodyPr lIns="91440" tIns="91440" rIns="91440" bIns="91440" anchor="ctr">
            <a:normAutofit/>
          </a:bodyPr>
          <a:lstStyle/>
          <a:p>
            <a:pPr>
              <a:lnSpc>
                <a:spcPct val="100000"/>
              </a:lnSpc>
              <a:tabLst>
                <a:tab pos="0" algn="l"/>
              </a:tabLst>
            </a:pPr>
            <a:r>
              <a:rPr lang="en" sz="1400" b="1" strike="noStrike" spc="-1">
                <a:solidFill>
                  <a:schemeClr val="dk2"/>
                </a:solidFill>
                <a:latin typeface="Quicksand Medium"/>
                <a:ea typeface="Quicksand Medium"/>
              </a:rPr>
              <a:t>Do you have any questions?</a:t>
            </a:r>
            <a:endParaRPr lang="en-US" sz="1400" b="0" strike="noStrike" spc="-1">
              <a:solidFill>
                <a:srgbClr val="000000"/>
              </a:solidFill>
              <a:latin typeface="OpenSymbol"/>
            </a:endParaRPr>
          </a:p>
        </p:txBody>
      </p:sp>
      <p:sp>
        <p:nvSpPr>
          <p:cNvPr id="313" name="PlaceHolder 2"/>
          <p:cNvSpPr>
            <a:spLocks noGrp="1"/>
          </p:cNvSpPr>
          <p:nvPr>
            <p:ph type="title"/>
          </p:nvPr>
        </p:nvSpPr>
        <p:spPr>
          <a:xfrm>
            <a:off x="723960" y="428760"/>
            <a:ext cx="3580920" cy="1323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300" b="0" strike="noStrike" spc="-1">
                <a:solidFill>
                  <a:schemeClr val="dk1"/>
                </a:solidFill>
                <a:latin typeface="Montserrat Alternates ExtraBold"/>
                <a:ea typeface="Montserrat Alternates ExtraBold"/>
              </a:rPr>
              <a:t>Thank you!</a:t>
            </a:r>
            <a:endParaRPr lang="fr-FR" sz="5300" b="0" strike="noStrike" spc="-1">
              <a:solidFill>
                <a:schemeClr val="dk1"/>
              </a:solidFill>
              <a:latin typeface="Arial"/>
            </a:endParaRPr>
          </a:p>
        </p:txBody>
      </p:sp>
      <p:sp>
        <p:nvSpPr>
          <p:cNvPr id="314" name="PlaceHolder 3"/>
          <p:cNvSpPr>
            <a:spLocks noGrp="1"/>
          </p:cNvSpPr>
          <p:nvPr>
            <p:ph type="subTitle"/>
          </p:nvPr>
        </p:nvSpPr>
        <p:spPr>
          <a:xfrm>
            <a:off x="723960" y="4219560"/>
            <a:ext cx="3142800" cy="361440"/>
          </a:xfrm>
          <a:prstGeom prst="rect">
            <a:avLst/>
          </a:prstGeom>
          <a:noFill/>
          <a:ln w="0">
            <a:noFill/>
          </a:ln>
        </p:spPr>
        <p:txBody>
          <a:bodyPr lIns="91440" tIns="91440" rIns="91440" bIns="91440" anchor="t">
            <a:normAutofit lnSpcReduction="10000"/>
          </a:bodyPr>
          <a:lstStyle/>
          <a:p>
            <a:pPr indent="0">
              <a:lnSpc>
                <a:spcPct val="100000"/>
              </a:lnSpc>
              <a:spcAft>
                <a:spcPts val="1199"/>
              </a:spcAft>
              <a:buNone/>
              <a:tabLst>
                <a:tab pos="0" algn="l"/>
              </a:tabLst>
            </a:pPr>
            <a:r>
              <a:rPr lang="en" sz="1200" b="0" strike="noStrike" spc="-1">
                <a:solidFill>
                  <a:schemeClr val="dk2"/>
                </a:solidFill>
                <a:latin typeface="Quicksand Medium"/>
                <a:ea typeface="Quicksand Medium"/>
              </a:rPr>
              <a:t>Do you have any questions?</a:t>
            </a:r>
            <a:endParaRPr lang="en-US" sz="1200" b="0" strike="noStrike" spc="-1">
              <a:solidFill>
                <a:srgbClr val="000000"/>
              </a:solidFill>
              <a:latin typeface="OpenSymbol"/>
            </a:endParaRPr>
          </a:p>
        </p:txBody>
      </p:sp>
      <p:grpSp>
        <p:nvGrpSpPr>
          <p:cNvPr id="315" name="Google Shape;702;p42"/>
          <p:cNvGrpSpPr/>
          <p:nvPr/>
        </p:nvGrpSpPr>
        <p:grpSpPr>
          <a:xfrm>
            <a:off x="6313320" y="2633400"/>
            <a:ext cx="2005920" cy="1969560"/>
            <a:chOff x="6313320" y="2633400"/>
            <a:chExt cx="2005920" cy="1969560"/>
          </a:xfrm>
        </p:grpSpPr>
        <p:sp>
          <p:nvSpPr>
            <p:cNvPr id="316" name="Google Shape;703;p42"/>
            <p:cNvSpPr/>
            <p:nvPr/>
          </p:nvSpPr>
          <p:spPr>
            <a:xfrm>
              <a:off x="7151400" y="2665080"/>
              <a:ext cx="528120" cy="242640"/>
            </a:xfrm>
            <a:custGeom>
              <a:avLst/>
              <a:gdLst>
                <a:gd name="textAreaLeft" fmla="*/ 0 w 528120"/>
                <a:gd name="textAreaRight" fmla="*/ 528480 w 528120"/>
                <a:gd name="textAreaTop" fmla="*/ 0 h 242640"/>
                <a:gd name="textAreaBottom" fmla="*/ 243000 h 242640"/>
              </a:gdLst>
              <a:ahLst/>
              <a:cxnLst/>
              <a:rect l="textAreaLeft" t="textAreaTop" r="textAreaRight" b="textAreaBottom"/>
              <a:pathLst>
                <a:path w="7228" h="3323">
                  <a:moveTo>
                    <a:pt x="1" y="0"/>
                  </a:moveTo>
                  <a:lnTo>
                    <a:pt x="1" y="0"/>
                  </a:lnTo>
                  <a:cubicBezTo>
                    <a:pt x="84" y="465"/>
                    <a:pt x="310" y="893"/>
                    <a:pt x="382" y="1369"/>
                  </a:cubicBezTo>
                  <a:cubicBezTo>
                    <a:pt x="418" y="1643"/>
                    <a:pt x="370" y="1893"/>
                    <a:pt x="370" y="2167"/>
                  </a:cubicBezTo>
                  <a:cubicBezTo>
                    <a:pt x="1025" y="2191"/>
                    <a:pt x="1632" y="2667"/>
                    <a:pt x="1799" y="3322"/>
                  </a:cubicBezTo>
                  <a:cubicBezTo>
                    <a:pt x="2033" y="3246"/>
                    <a:pt x="2283" y="3195"/>
                    <a:pt x="2534" y="3195"/>
                  </a:cubicBezTo>
                  <a:cubicBezTo>
                    <a:pt x="2678" y="3195"/>
                    <a:pt x="2822" y="3212"/>
                    <a:pt x="2965" y="3251"/>
                  </a:cubicBezTo>
                  <a:cubicBezTo>
                    <a:pt x="3037" y="2905"/>
                    <a:pt x="3120" y="2536"/>
                    <a:pt x="3394" y="2298"/>
                  </a:cubicBezTo>
                  <a:cubicBezTo>
                    <a:pt x="3649" y="2068"/>
                    <a:pt x="3988" y="1957"/>
                    <a:pt x="4326" y="1957"/>
                  </a:cubicBezTo>
                  <a:cubicBezTo>
                    <a:pt x="4479" y="1957"/>
                    <a:pt x="4631" y="1980"/>
                    <a:pt x="4775" y="2024"/>
                  </a:cubicBezTo>
                  <a:cubicBezTo>
                    <a:pt x="5323" y="2203"/>
                    <a:pt x="5787" y="2643"/>
                    <a:pt x="5990" y="3191"/>
                  </a:cubicBezTo>
                  <a:cubicBezTo>
                    <a:pt x="6383" y="3096"/>
                    <a:pt x="6752" y="2965"/>
                    <a:pt x="7133" y="2846"/>
                  </a:cubicBezTo>
                  <a:cubicBezTo>
                    <a:pt x="7085" y="2584"/>
                    <a:pt x="7037" y="2322"/>
                    <a:pt x="6990" y="2060"/>
                  </a:cubicBezTo>
                  <a:cubicBezTo>
                    <a:pt x="6954" y="1453"/>
                    <a:pt x="7156" y="881"/>
                    <a:pt x="7228" y="286"/>
                  </a:cubicBezTo>
                  <a:lnTo>
                    <a:pt x="7228" y="286"/>
                  </a:lnTo>
                  <a:cubicBezTo>
                    <a:pt x="6954" y="596"/>
                    <a:pt x="6633" y="917"/>
                    <a:pt x="6323" y="1215"/>
                  </a:cubicBezTo>
                  <a:cubicBezTo>
                    <a:pt x="6180" y="1346"/>
                    <a:pt x="6037" y="1512"/>
                    <a:pt x="5847" y="1584"/>
                  </a:cubicBezTo>
                  <a:cubicBezTo>
                    <a:pt x="5796" y="1587"/>
                    <a:pt x="5745" y="1589"/>
                    <a:pt x="5694" y="1589"/>
                  </a:cubicBezTo>
                  <a:cubicBezTo>
                    <a:pt x="5388" y="1589"/>
                    <a:pt x="5081" y="1536"/>
                    <a:pt x="4775" y="1536"/>
                  </a:cubicBezTo>
                  <a:cubicBezTo>
                    <a:pt x="4661" y="1535"/>
                    <a:pt x="4548" y="1534"/>
                    <a:pt x="4434" y="1534"/>
                  </a:cubicBezTo>
                  <a:cubicBezTo>
                    <a:pt x="3921" y="1534"/>
                    <a:pt x="3411" y="1546"/>
                    <a:pt x="2900" y="1546"/>
                  </a:cubicBezTo>
                  <a:cubicBezTo>
                    <a:pt x="2565" y="1546"/>
                    <a:pt x="2230" y="1541"/>
                    <a:pt x="1894" y="1524"/>
                  </a:cubicBezTo>
                  <a:cubicBezTo>
                    <a:pt x="1656" y="1524"/>
                    <a:pt x="1513" y="1262"/>
                    <a:pt x="1358" y="1131"/>
                  </a:cubicBezTo>
                  <a:cubicBezTo>
                    <a:pt x="906" y="750"/>
                    <a:pt x="465" y="369"/>
                    <a:pt x="1"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7" name="Google Shape;704;p42"/>
            <p:cNvSpPr/>
            <p:nvPr/>
          </p:nvSpPr>
          <p:spPr>
            <a:xfrm>
              <a:off x="6678720" y="2928600"/>
              <a:ext cx="1496880" cy="1309320"/>
            </a:xfrm>
            <a:custGeom>
              <a:avLst/>
              <a:gdLst>
                <a:gd name="textAreaLeft" fmla="*/ 0 w 1496880"/>
                <a:gd name="textAreaRight" fmla="*/ 1497240 w 1496880"/>
                <a:gd name="textAreaTop" fmla="*/ 0 h 1309320"/>
                <a:gd name="textAreaBottom" fmla="*/ 1309680 h 1309320"/>
              </a:gdLst>
              <a:ahLst/>
              <a:cxnLst/>
              <a:rect l="textAreaLeft" t="textAreaTop" r="textAreaRight" b="textAreaBottom"/>
              <a:pathLst>
                <a:path w="20480" h="17920">
                  <a:moveTo>
                    <a:pt x="10809" y="4361"/>
                  </a:moveTo>
                  <a:cubicBezTo>
                    <a:pt x="10947" y="4361"/>
                    <a:pt x="11014" y="4549"/>
                    <a:pt x="11109" y="4644"/>
                  </a:cubicBezTo>
                  <a:cubicBezTo>
                    <a:pt x="11157" y="4549"/>
                    <a:pt x="11181" y="4466"/>
                    <a:pt x="11228" y="4370"/>
                  </a:cubicBezTo>
                  <a:lnTo>
                    <a:pt x="11371" y="4370"/>
                  </a:lnTo>
                  <a:cubicBezTo>
                    <a:pt x="11349" y="4555"/>
                    <a:pt x="11318" y="4917"/>
                    <a:pt x="11105" y="4917"/>
                  </a:cubicBezTo>
                  <a:cubicBezTo>
                    <a:pt x="11085" y="4917"/>
                    <a:pt x="11062" y="4914"/>
                    <a:pt x="11038" y="4906"/>
                  </a:cubicBezTo>
                  <a:cubicBezTo>
                    <a:pt x="10883" y="4763"/>
                    <a:pt x="10776" y="4585"/>
                    <a:pt x="10752" y="4370"/>
                  </a:cubicBezTo>
                  <a:cubicBezTo>
                    <a:pt x="10772" y="4364"/>
                    <a:pt x="10791" y="4361"/>
                    <a:pt x="10809" y="4361"/>
                  </a:cubicBezTo>
                  <a:close/>
                  <a:moveTo>
                    <a:pt x="6966" y="7168"/>
                  </a:moveTo>
                  <a:cubicBezTo>
                    <a:pt x="7014" y="7168"/>
                    <a:pt x="7109" y="7192"/>
                    <a:pt x="7144" y="7192"/>
                  </a:cubicBezTo>
                  <a:cubicBezTo>
                    <a:pt x="7144" y="7311"/>
                    <a:pt x="7133" y="7430"/>
                    <a:pt x="7133" y="7549"/>
                  </a:cubicBezTo>
                  <a:cubicBezTo>
                    <a:pt x="7206" y="7444"/>
                    <a:pt x="7317" y="7367"/>
                    <a:pt x="7441" y="7367"/>
                  </a:cubicBezTo>
                  <a:cubicBezTo>
                    <a:pt x="7457" y="7367"/>
                    <a:pt x="7473" y="7368"/>
                    <a:pt x="7490" y="7371"/>
                  </a:cubicBezTo>
                  <a:cubicBezTo>
                    <a:pt x="7537" y="7609"/>
                    <a:pt x="7585" y="7859"/>
                    <a:pt x="7656" y="8097"/>
                  </a:cubicBezTo>
                  <a:cubicBezTo>
                    <a:pt x="7764" y="7919"/>
                    <a:pt x="7835" y="7668"/>
                    <a:pt x="8073" y="7573"/>
                  </a:cubicBezTo>
                  <a:lnTo>
                    <a:pt x="8073" y="7573"/>
                  </a:lnTo>
                  <a:cubicBezTo>
                    <a:pt x="8037" y="7859"/>
                    <a:pt x="7895" y="8121"/>
                    <a:pt x="7740" y="8359"/>
                  </a:cubicBezTo>
                  <a:cubicBezTo>
                    <a:pt x="7721" y="8365"/>
                    <a:pt x="7704" y="8367"/>
                    <a:pt x="7687" y="8367"/>
                  </a:cubicBezTo>
                  <a:cubicBezTo>
                    <a:pt x="7563" y="8367"/>
                    <a:pt x="7484" y="8224"/>
                    <a:pt x="7442" y="8109"/>
                  </a:cubicBezTo>
                  <a:cubicBezTo>
                    <a:pt x="7383" y="7966"/>
                    <a:pt x="7371" y="7811"/>
                    <a:pt x="7347" y="7645"/>
                  </a:cubicBezTo>
                  <a:cubicBezTo>
                    <a:pt x="7240" y="7728"/>
                    <a:pt x="7156" y="7823"/>
                    <a:pt x="7025" y="7823"/>
                  </a:cubicBezTo>
                  <a:cubicBezTo>
                    <a:pt x="6871" y="7645"/>
                    <a:pt x="6942" y="7383"/>
                    <a:pt x="6966" y="7168"/>
                  </a:cubicBezTo>
                  <a:close/>
                  <a:moveTo>
                    <a:pt x="9323" y="13122"/>
                  </a:moveTo>
                  <a:cubicBezTo>
                    <a:pt x="9335" y="13217"/>
                    <a:pt x="9347" y="13324"/>
                    <a:pt x="9371" y="13407"/>
                  </a:cubicBezTo>
                  <a:cubicBezTo>
                    <a:pt x="9621" y="13467"/>
                    <a:pt x="9669" y="13741"/>
                    <a:pt x="9752" y="13943"/>
                  </a:cubicBezTo>
                  <a:cubicBezTo>
                    <a:pt x="9847" y="13919"/>
                    <a:pt x="9942" y="13884"/>
                    <a:pt x="10038" y="13860"/>
                  </a:cubicBezTo>
                  <a:lnTo>
                    <a:pt x="10038" y="13860"/>
                  </a:lnTo>
                  <a:cubicBezTo>
                    <a:pt x="10050" y="14003"/>
                    <a:pt x="9966" y="14134"/>
                    <a:pt x="9847" y="14217"/>
                  </a:cubicBezTo>
                  <a:cubicBezTo>
                    <a:pt x="9827" y="14221"/>
                    <a:pt x="9809" y="14223"/>
                    <a:pt x="9792" y="14223"/>
                  </a:cubicBezTo>
                  <a:cubicBezTo>
                    <a:pt x="9559" y="14223"/>
                    <a:pt x="9542" y="13871"/>
                    <a:pt x="9442" y="13705"/>
                  </a:cubicBezTo>
                  <a:lnTo>
                    <a:pt x="9192" y="13705"/>
                  </a:lnTo>
                  <a:cubicBezTo>
                    <a:pt x="9157" y="13526"/>
                    <a:pt x="9157" y="13348"/>
                    <a:pt x="9169" y="13157"/>
                  </a:cubicBezTo>
                  <a:cubicBezTo>
                    <a:pt x="9216" y="13157"/>
                    <a:pt x="9288" y="13145"/>
                    <a:pt x="9323" y="13122"/>
                  </a:cubicBezTo>
                  <a:close/>
                  <a:moveTo>
                    <a:pt x="13717" y="1"/>
                  </a:moveTo>
                  <a:cubicBezTo>
                    <a:pt x="13276" y="132"/>
                    <a:pt x="12836" y="239"/>
                    <a:pt x="12431" y="465"/>
                  </a:cubicBezTo>
                  <a:cubicBezTo>
                    <a:pt x="12218" y="1094"/>
                    <a:pt x="11559" y="1498"/>
                    <a:pt x="10882" y="1498"/>
                  </a:cubicBezTo>
                  <a:cubicBezTo>
                    <a:pt x="10648" y="1498"/>
                    <a:pt x="10412" y="1450"/>
                    <a:pt x="10192" y="1346"/>
                  </a:cubicBezTo>
                  <a:cubicBezTo>
                    <a:pt x="9811" y="1191"/>
                    <a:pt x="9585" y="799"/>
                    <a:pt x="9466" y="429"/>
                  </a:cubicBezTo>
                  <a:cubicBezTo>
                    <a:pt x="9289" y="343"/>
                    <a:pt x="9106" y="309"/>
                    <a:pt x="8921" y="309"/>
                  </a:cubicBezTo>
                  <a:cubicBezTo>
                    <a:pt x="8646" y="309"/>
                    <a:pt x="8367" y="385"/>
                    <a:pt x="8097" y="477"/>
                  </a:cubicBezTo>
                  <a:cubicBezTo>
                    <a:pt x="7990" y="656"/>
                    <a:pt x="7871" y="846"/>
                    <a:pt x="7680" y="953"/>
                  </a:cubicBezTo>
                  <a:cubicBezTo>
                    <a:pt x="7459" y="1086"/>
                    <a:pt x="7203" y="1138"/>
                    <a:pt x="6943" y="1138"/>
                  </a:cubicBezTo>
                  <a:cubicBezTo>
                    <a:pt x="6714" y="1138"/>
                    <a:pt x="6481" y="1098"/>
                    <a:pt x="6263" y="1037"/>
                  </a:cubicBezTo>
                  <a:cubicBezTo>
                    <a:pt x="5942" y="930"/>
                    <a:pt x="5704" y="680"/>
                    <a:pt x="5454" y="453"/>
                  </a:cubicBezTo>
                  <a:cubicBezTo>
                    <a:pt x="4885" y="448"/>
                    <a:pt x="4315" y="431"/>
                    <a:pt x="3748" y="431"/>
                  </a:cubicBezTo>
                  <a:cubicBezTo>
                    <a:pt x="3022" y="431"/>
                    <a:pt x="2299" y="459"/>
                    <a:pt x="1584" y="572"/>
                  </a:cubicBezTo>
                  <a:cubicBezTo>
                    <a:pt x="1739" y="632"/>
                    <a:pt x="2013" y="680"/>
                    <a:pt x="2001" y="906"/>
                  </a:cubicBezTo>
                  <a:cubicBezTo>
                    <a:pt x="2025" y="1144"/>
                    <a:pt x="1763" y="1227"/>
                    <a:pt x="1596" y="1334"/>
                  </a:cubicBezTo>
                  <a:cubicBezTo>
                    <a:pt x="1227" y="1513"/>
                    <a:pt x="846" y="1727"/>
                    <a:pt x="465" y="1858"/>
                  </a:cubicBezTo>
                  <a:cubicBezTo>
                    <a:pt x="437" y="1867"/>
                    <a:pt x="410" y="1872"/>
                    <a:pt x="384" y="1872"/>
                  </a:cubicBezTo>
                  <a:cubicBezTo>
                    <a:pt x="239" y="1872"/>
                    <a:pt x="111" y="1750"/>
                    <a:pt x="1" y="1680"/>
                  </a:cubicBezTo>
                  <a:lnTo>
                    <a:pt x="1" y="1680"/>
                  </a:lnTo>
                  <a:cubicBezTo>
                    <a:pt x="13" y="2084"/>
                    <a:pt x="251" y="2406"/>
                    <a:pt x="584" y="2620"/>
                  </a:cubicBezTo>
                  <a:cubicBezTo>
                    <a:pt x="1489" y="3216"/>
                    <a:pt x="2596" y="3335"/>
                    <a:pt x="3644" y="3418"/>
                  </a:cubicBezTo>
                  <a:cubicBezTo>
                    <a:pt x="3668" y="3489"/>
                    <a:pt x="3680" y="3549"/>
                    <a:pt x="3704" y="3608"/>
                  </a:cubicBezTo>
                  <a:cubicBezTo>
                    <a:pt x="3084" y="3728"/>
                    <a:pt x="2442" y="3763"/>
                    <a:pt x="1822" y="3847"/>
                  </a:cubicBezTo>
                  <a:cubicBezTo>
                    <a:pt x="1715" y="3882"/>
                    <a:pt x="1560" y="3882"/>
                    <a:pt x="1549" y="4013"/>
                  </a:cubicBezTo>
                  <a:cubicBezTo>
                    <a:pt x="1560" y="4370"/>
                    <a:pt x="1882" y="4656"/>
                    <a:pt x="2239" y="4656"/>
                  </a:cubicBezTo>
                  <a:cubicBezTo>
                    <a:pt x="3346" y="4668"/>
                    <a:pt x="4466" y="4799"/>
                    <a:pt x="5597" y="4835"/>
                  </a:cubicBezTo>
                  <a:cubicBezTo>
                    <a:pt x="5848" y="4858"/>
                    <a:pt x="6099" y="4866"/>
                    <a:pt x="6350" y="4866"/>
                  </a:cubicBezTo>
                  <a:cubicBezTo>
                    <a:pt x="6873" y="4866"/>
                    <a:pt x="7396" y="4831"/>
                    <a:pt x="7918" y="4823"/>
                  </a:cubicBezTo>
                  <a:cubicBezTo>
                    <a:pt x="7930" y="4819"/>
                    <a:pt x="7940" y="4818"/>
                    <a:pt x="7949" y="4818"/>
                  </a:cubicBezTo>
                  <a:cubicBezTo>
                    <a:pt x="8033" y="4818"/>
                    <a:pt x="8016" y="4960"/>
                    <a:pt x="8037" y="5013"/>
                  </a:cubicBezTo>
                  <a:cubicBezTo>
                    <a:pt x="7537" y="5013"/>
                    <a:pt x="7024" y="5059"/>
                    <a:pt x="6513" y="5059"/>
                  </a:cubicBezTo>
                  <a:cubicBezTo>
                    <a:pt x="6330" y="5059"/>
                    <a:pt x="6147" y="5053"/>
                    <a:pt x="5966" y="5037"/>
                  </a:cubicBezTo>
                  <a:lnTo>
                    <a:pt x="5966" y="5037"/>
                  </a:lnTo>
                  <a:cubicBezTo>
                    <a:pt x="5990" y="5775"/>
                    <a:pt x="5906" y="6502"/>
                    <a:pt x="5942" y="7228"/>
                  </a:cubicBezTo>
                  <a:cubicBezTo>
                    <a:pt x="6001" y="8276"/>
                    <a:pt x="5966" y="9300"/>
                    <a:pt x="5990" y="10324"/>
                  </a:cubicBezTo>
                  <a:cubicBezTo>
                    <a:pt x="5990" y="11228"/>
                    <a:pt x="5990" y="12157"/>
                    <a:pt x="5942" y="13062"/>
                  </a:cubicBezTo>
                  <a:cubicBezTo>
                    <a:pt x="5906" y="14134"/>
                    <a:pt x="5787" y="15205"/>
                    <a:pt x="5775" y="16277"/>
                  </a:cubicBezTo>
                  <a:cubicBezTo>
                    <a:pt x="5592" y="16270"/>
                    <a:pt x="5401" y="16250"/>
                    <a:pt x="5211" y="16250"/>
                  </a:cubicBezTo>
                  <a:cubicBezTo>
                    <a:pt x="5080" y="16250"/>
                    <a:pt x="4949" y="16259"/>
                    <a:pt x="4823" y="16289"/>
                  </a:cubicBezTo>
                  <a:cubicBezTo>
                    <a:pt x="4513" y="16372"/>
                    <a:pt x="4144" y="16455"/>
                    <a:pt x="3942" y="16741"/>
                  </a:cubicBezTo>
                  <a:cubicBezTo>
                    <a:pt x="3823" y="17027"/>
                    <a:pt x="4168" y="17158"/>
                    <a:pt x="4358" y="17265"/>
                  </a:cubicBezTo>
                  <a:cubicBezTo>
                    <a:pt x="4347" y="17170"/>
                    <a:pt x="4323" y="17086"/>
                    <a:pt x="4299" y="16991"/>
                  </a:cubicBezTo>
                  <a:cubicBezTo>
                    <a:pt x="4382" y="16824"/>
                    <a:pt x="4525" y="16729"/>
                    <a:pt x="4692" y="16646"/>
                  </a:cubicBezTo>
                  <a:cubicBezTo>
                    <a:pt x="5137" y="16472"/>
                    <a:pt x="5611" y="16399"/>
                    <a:pt x="6083" y="16399"/>
                  </a:cubicBezTo>
                  <a:cubicBezTo>
                    <a:pt x="6356" y="16399"/>
                    <a:pt x="6628" y="16424"/>
                    <a:pt x="6894" y="16467"/>
                  </a:cubicBezTo>
                  <a:cubicBezTo>
                    <a:pt x="6835" y="15741"/>
                    <a:pt x="6799" y="15003"/>
                    <a:pt x="6835" y="14265"/>
                  </a:cubicBezTo>
                  <a:cubicBezTo>
                    <a:pt x="6859" y="13729"/>
                    <a:pt x="7014" y="13217"/>
                    <a:pt x="7192" y="12705"/>
                  </a:cubicBezTo>
                  <a:cubicBezTo>
                    <a:pt x="7144" y="11633"/>
                    <a:pt x="7275" y="10574"/>
                    <a:pt x="7335" y="9502"/>
                  </a:cubicBezTo>
                  <a:lnTo>
                    <a:pt x="7537" y="9502"/>
                  </a:lnTo>
                  <a:cubicBezTo>
                    <a:pt x="7514" y="10455"/>
                    <a:pt x="7371" y="11395"/>
                    <a:pt x="7395" y="12348"/>
                  </a:cubicBezTo>
                  <a:cubicBezTo>
                    <a:pt x="7561" y="12098"/>
                    <a:pt x="7740" y="11859"/>
                    <a:pt x="7978" y="11681"/>
                  </a:cubicBezTo>
                  <a:cubicBezTo>
                    <a:pt x="8347" y="11386"/>
                    <a:pt x="8799" y="11119"/>
                    <a:pt x="9286" y="11119"/>
                  </a:cubicBezTo>
                  <a:cubicBezTo>
                    <a:pt x="9349" y="11119"/>
                    <a:pt x="9414" y="11124"/>
                    <a:pt x="9478" y="11133"/>
                  </a:cubicBezTo>
                  <a:cubicBezTo>
                    <a:pt x="10121" y="11217"/>
                    <a:pt x="10776" y="11467"/>
                    <a:pt x="11145" y="12026"/>
                  </a:cubicBezTo>
                  <a:cubicBezTo>
                    <a:pt x="11264" y="12205"/>
                    <a:pt x="11419" y="12419"/>
                    <a:pt x="11347" y="12633"/>
                  </a:cubicBezTo>
                  <a:cubicBezTo>
                    <a:pt x="11336" y="12635"/>
                    <a:pt x="11325" y="12636"/>
                    <a:pt x="11315" y="12636"/>
                  </a:cubicBezTo>
                  <a:cubicBezTo>
                    <a:pt x="11191" y="12636"/>
                    <a:pt x="11177" y="12506"/>
                    <a:pt x="11133" y="12407"/>
                  </a:cubicBezTo>
                  <a:cubicBezTo>
                    <a:pt x="10966" y="11990"/>
                    <a:pt x="10597" y="11681"/>
                    <a:pt x="10192" y="11526"/>
                  </a:cubicBezTo>
                  <a:cubicBezTo>
                    <a:pt x="9913" y="11410"/>
                    <a:pt x="9604" y="11319"/>
                    <a:pt x="9297" y="11319"/>
                  </a:cubicBezTo>
                  <a:cubicBezTo>
                    <a:pt x="9133" y="11319"/>
                    <a:pt x="8969" y="11345"/>
                    <a:pt x="8811" y="11407"/>
                  </a:cubicBezTo>
                  <a:cubicBezTo>
                    <a:pt x="8228" y="11669"/>
                    <a:pt x="7716" y="12109"/>
                    <a:pt x="7454" y="12693"/>
                  </a:cubicBezTo>
                  <a:cubicBezTo>
                    <a:pt x="6978" y="13669"/>
                    <a:pt x="7037" y="14788"/>
                    <a:pt x="7085" y="15860"/>
                  </a:cubicBezTo>
                  <a:cubicBezTo>
                    <a:pt x="7085" y="16134"/>
                    <a:pt x="7156" y="16408"/>
                    <a:pt x="7073" y="16681"/>
                  </a:cubicBezTo>
                  <a:cubicBezTo>
                    <a:pt x="6745" y="16635"/>
                    <a:pt x="6405" y="16599"/>
                    <a:pt x="6068" y="16599"/>
                  </a:cubicBezTo>
                  <a:cubicBezTo>
                    <a:pt x="5549" y="16599"/>
                    <a:pt x="5035" y="16684"/>
                    <a:pt x="4573" y="16943"/>
                  </a:cubicBezTo>
                  <a:cubicBezTo>
                    <a:pt x="4763" y="16967"/>
                    <a:pt x="4978" y="16967"/>
                    <a:pt x="5168" y="16979"/>
                  </a:cubicBezTo>
                  <a:cubicBezTo>
                    <a:pt x="5168" y="17027"/>
                    <a:pt x="5192" y="17110"/>
                    <a:pt x="5216" y="17158"/>
                  </a:cubicBezTo>
                  <a:cubicBezTo>
                    <a:pt x="5049" y="17170"/>
                    <a:pt x="4870" y="17170"/>
                    <a:pt x="4704" y="17205"/>
                  </a:cubicBezTo>
                  <a:cubicBezTo>
                    <a:pt x="5218" y="17342"/>
                    <a:pt x="5742" y="17381"/>
                    <a:pt x="6267" y="17381"/>
                  </a:cubicBezTo>
                  <a:cubicBezTo>
                    <a:pt x="6520" y="17381"/>
                    <a:pt x="6773" y="17372"/>
                    <a:pt x="7025" y="17360"/>
                  </a:cubicBezTo>
                  <a:cubicBezTo>
                    <a:pt x="7050" y="17358"/>
                    <a:pt x="7075" y="17357"/>
                    <a:pt x="7100" y="17357"/>
                  </a:cubicBezTo>
                  <a:cubicBezTo>
                    <a:pt x="7330" y="17357"/>
                    <a:pt x="7538" y="17444"/>
                    <a:pt x="7762" y="17444"/>
                  </a:cubicBezTo>
                  <a:cubicBezTo>
                    <a:pt x="7774" y="17444"/>
                    <a:pt x="7787" y="17444"/>
                    <a:pt x="7799" y="17443"/>
                  </a:cubicBezTo>
                  <a:cubicBezTo>
                    <a:pt x="8359" y="17436"/>
                    <a:pt x="8921" y="17428"/>
                    <a:pt x="9484" y="17428"/>
                  </a:cubicBezTo>
                  <a:cubicBezTo>
                    <a:pt x="10611" y="17428"/>
                    <a:pt x="11740" y="17459"/>
                    <a:pt x="12859" y="17586"/>
                  </a:cubicBezTo>
                  <a:cubicBezTo>
                    <a:pt x="14157" y="17741"/>
                    <a:pt x="15455" y="17836"/>
                    <a:pt x="16741" y="17920"/>
                  </a:cubicBezTo>
                  <a:cubicBezTo>
                    <a:pt x="16812" y="17872"/>
                    <a:pt x="16848" y="17836"/>
                    <a:pt x="16908" y="17801"/>
                  </a:cubicBezTo>
                  <a:cubicBezTo>
                    <a:pt x="16993" y="17803"/>
                    <a:pt x="17078" y="17805"/>
                    <a:pt x="17162" y="17805"/>
                  </a:cubicBezTo>
                  <a:cubicBezTo>
                    <a:pt x="17465" y="17805"/>
                    <a:pt x="17759" y="17779"/>
                    <a:pt x="18039" y="17658"/>
                  </a:cubicBezTo>
                  <a:cubicBezTo>
                    <a:pt x="18801" y="17336"/>
                    <a:pt x="19467" y="16765"/>
                    <a:pt x="19860" y="16027"/>
                  </a:cubicBezTo>
                  <a:cubicBezTo>
                    <a:pt x="20349" y="15086"/>
                    <a:pt x="20479" y="14003"/>
                    <a:pt x="20408" y="12943"/>
                  </a:cubicBezTo>
                  <a:lnTo>
                    <a:pt x="20408" y="12943"/>
                  </a:lnTo>
                  <a:cubicBezTo>
                    <a:pt x="20241" y="13407"/>
                    <a:pt x="20110" y="13872"/>
                    <a:pt x="19908" y="14312"/>
                  </a:cubicBezTo>
                  <a:cubicBezTo>
                    <a:pt x="19527" y="15181"/>
                    <a:pt x="18991" y="16015"/>
                    <a:pt x="18205" y="16562"/>
                  </a:cubicBezTo>
                  <a:cubicBezTo>
                    <a:pt x="17789" y="16848"/>
                    <a:pt x="17289" y="16967"/>
                    <a:pt x="16789" y="17051"/>
                  </a:cubicBezTo>
                  <a:cubicBezTo>
                    <a:pt x="16738" y="17064"/>
                    <a:pt x="16686" y="17070"/>
                    <a:pt x="16636" y="17070"/>
                  </a:cubicBezTo>
                  <a:cubicBezTo>
                    <a:pt x="16510" y="17070"/>
                    <a:pt x="16387" y="17034"/>
                    <a:pt x="16277" y="16991"/>
                  </a:cubicBezTo>
                  <a:cubicBezTo>
                    <a:pt x="15955" y="15860"/>
                    <a:pt x="15777" y="14681"/>
                    <a:pt x="15538" y="13538"/>
                  </a:cubicBezTo>
                  <a:cubicBezTo>
                    <a:pt x="14824" y="9895"/>
                    <a:pt x="14526" y="6192"/>
                    <a:pt x="14133" y="2513"/>
                  </a:cubicBezTo>
                  <a:cubicBezTo>
                    <a:pt x="14026" y="1668"/>
                    <a:pt x="13836" y="846"/>
                    <a:pt x="13717"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8" name="Google Shape;705;p42"/>
            <p:cNvSpPr/>
            <p:nvPr/>
          </p:nvSpPr>
          <p:spPr>
            <a:xfrm>
              <a:off x="6945120" y="3295080"/>
              <a:ext cx="158760" cy="875160"/>
            </a:xfrm>
            <a:custGeom>
              <a:avLst/>
              <a:gdLst>
                <a:gd name="textAreaLeft" fmla="*/ 0 w 158760"/>
                <a:gd name="textAreaRight" fmla="*/ 159120 w 158760"/>
                <a:gd name="textAreaTop" fmla="*/ 0 h 875160"/>
                <a:gd name="textAreaBottom" fmla="*/ 875520 h 875160"/>
              </a:gdLst>
              <a:ahLst/>
              <a:cxnLst/>
              <a:rect l="textAreaLeft" t="textAreaTop" r="textAreaRight" b="textAreaBottom"/>
              <a:pathLst>
                <a:path w="2179" h="11979">
                  <a:moveTo>
                    <a:pt x="1762" y="0"/>
                  </a:moveTo>
                  <a:cubicBezTo>
                    <a:pt x="1762" y="358"/>
                    <a:pt x="1774" y="715"/>
                    <a:pt x="1750" y="1108"/>
                  </a:cubicBezTo>
                  <a:cubicBezTo>
                    <a:pt x="1703" y="1977"/>
                    <a:pt x="1810" y="2870"/>
                    <a:pt x="1810" y="3763"/>
                  </a:cubicBezTo>
                  <a:cubicBezTo>
                    <a:pt x="1834" y="4715"/>
                    <a:pt x="1667" y="5668"/>
                    <a:pt x="1655" y="6644"/>
                  </a:cubicBezTo>
                  <a:cubicBezTo>
                    <a:pt x="1595" y="8025"/>
                    <a:pt x="1536" y="9406"/>
                    <a:pt x="1595" y="10787"/>
                  </a:cubicBezTo>
                  <a:cubicBezTo>
                    <a:pt x="1586" y="10787"/>
                    <a:pt x="1577" y="10787"/>
                    <a:pt x="1568" y="10787"/>
                  </a:cubicBezTo>
                  <a:cubicBezTo>
                    <a:pt x="996" y="10787"/>
                    <a:pt x="494" y="11152"/>
                    <a:pt x="119" y="11585"/>
                  </a:cubicBezTo>
                  <a:cubicBezTo>
                    <a:pt x="0" y="11680"/>
                    <a:pt x="71" y="11847"/>
                    <a:pt x="95" y="11978"/>
                  </a:cubicBezTo>
                  <a:cubicBezTo>
                    <a:pt x="131" y="11823"/>
                    <a:pt x="107" y="11621"/>
                    <a:pt x="262" y="11502"/>
                  </a:cubicBezTo>
                  <a:cubicBezTo>
                    <a:pt x="651" y="11113"/>
                    <a:pt x="1243" y="11021"/>
                    <a:pt x="1786" y="11021"/>
                  </a:cubicBezTo>
                  <a:cubicBezTo>
                    <a:pt x="1858" y="11021"/>
                    <a:pt x="1930" y="11023"/>
                    <a:pt x="2000" y="11026"/>
                  </a:cubicBezTo>
                  <a:cubicBezTo>
                    <a:pt x="1988" y="9823"/>
                    <a:pt x="2155" y="8620"/>
                    <a:pt x="2155" y="7418"/>
                  </a:cubicBezTo>
                  <a:cubicBezTo>
                    <a:pt x="2179" y="5394"/>
                    <a:pt x="2179" y="3382"/>
                    <a:pt x="2119" y="1370"/>
                  </a:cubicBezTo>
                  <a:cubicBezTo>
                    <a:pt x="2131" y="929"/>
                    <a:pt x="2179" y="477"/>
                    <a:pt x="2119" y="36"/>
                  </a:cubicBezTo>
                  <a:cubicBezTo>
                    <a:pt x="2000" y="12"/>
                    <a:pt x="1881" y="0"/>
                    <a:pt x="1762"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9" name="Google Shape;706;p42"/>
            <p:cNvSpPr/>
            <p:nvPr/>
          </p:nvSpPr>
          <p:spPr>
            <a:xfrm>
              <a:off x="6882480" y="3931200"/>
              <a:ext cx="164160" cy="252000"/>
            </a:xfrm>
            <a:custGeom>
              <a:avLst/>
              <a:gdLst>
                <a:gd name="textAreaLeft" fmla="*/ 0 w 164160"/>
                <a:gd name="textAreaRight" fmla="*/ 164520 w 164160"/>
                <a:gd name="textAreaTop" fmla="*/ 0 h 252000"/>
                <a:gd name="textAreaBottom" fmla="*/ 252360 h 252000"/>
              </a:gdLst>
              <a:ahLst/>
              <a:cxnLst/>
              <a:rect l="textAreaLeft" t="textAreaTop" r="textAreaRight" b="textAreaBottom"/>
              <a:pathLst>
                <a:path w="2252" h="3454">
                  <a:moveTo>
                    <a:pt x="2239" y="1"/>
                  </a:moveTo>
                  <a:lnTo>
                    <a:pt x="2239" y="1"/>
                  </a:lnTo>
                  <a:cubicBezTo>
                    <a:pt x="1799" y="453"/>
                    <a:pt x="1656" y="1060"/>
                    <a:pt x="1537" y="1656"/>
                  </a:cubicBezTo>
                  <a:cubicBezTo>
                    <a:pt x="1060" y="1811"/>
                    <a:pt x="632" y="2084"/>
                    <a:pt x="287" y="2477"/>
                  </a:cubicBezTo>
                  <a:cubicBezTo>
                    <a:pt x="132" y="2656"/>
                    <a:pt x="1" y="2906"/>
                    <a:pt x="96" y="3144"/>
                  </a:cubicBezTo>
                  <a:cubicBezTo>
                    <a:pt x="275" y="3394"/>
                    <a:pt x="596" y="3394"/>
                    <a:pt x="870" y="3454"/>
                  </a:cubicBezTo>
                  <a:cubicBezTo>
                    <a:pt x="751" y="3263"/>
                    <a:pt x="632" y="3025"/>
                    <a:pt x="787" y="2823"/>
                  </a:cubicBezTo>
                  <a:cubicBezTo>
                    <a:pt x="1132" y="2346"/>
                    <a:pt x="1680" y="2013"/>
                    <a:pt x="2251" y="1882"/>
                  </a:cubicBezTo>
                  <a:cubicBezTo>
                    <a:pt x="2215" y="1251"/>
                    <a:pt x="2251" y="632"/>
                    <a:pt x="2239"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0" name="Google Shape;707;p42"/>
            <p:cNvSpPr/>
            <p:nvPr/>
          </p:nvSpPr>
          <p:spPr>
            <a:xfrm>
              <a:off x="6679440" y="4185720"/>
              <a:ext cx="311400" cy="14400"/>
            </a:xfrm>
            <a:custGeom>
              <a:avLst/>
              <a:gdLst>
                <a:gd name="textAreaLeft" fmla="*/ 0 w 311400"/>
                <a:gd name="textAreaRight" fmla="*/ 311760 w 311400"/>
                <a:gd name="textAreaTop" fmla="*/ 0 h 14400"/>
                <a:gd name="textAreaBottom" fmla="*/ 14760 h 14400"/>
              </a:gdLst>
              <a:ahLst/>
              <a:cxnLst/>
              <a:rect l="textAreaLeft" t="textAreaTop" r="textAreaRight" b="textAreaBottom"/>
              <a:pathLst>
                <a:path w="4264" h="204">
                  <a:moveTo>
                    <a:pt x="143" y="0"/>
                  </a:moveTo>
                  <a:cubicBezTo>
                    <a:pt x="96" y="0"/>
                    <a:pt x="48" y="2"/>
                    <a:pt x="1" y="7"/>
                  </a:cubicBezTo>
                  <a:cubicBezTo>
                    <a:pt x="691" y="115"/>
                    <a:pt x="1406" y="126"/>
                    <a:pt x="2132" y="150"/>
                  </a:cubicBezTo>
                  <a:cubicBezTo>
                    <a:pt x="2375" y="168"/>
                    <a:pt x="2611" y="204"/>
                    <a:pt x="2851" y="204"/>
                  </a:cubicBezTo>
                  <a:cubicBezTo>
                    <a:pt x="2940" y="204"/>
                    <a:pt x="3030" y="199"/>
                    <a:pt x="3120" y="186"/>
                  </a:cubicBezTo>
                  <a:cubicBezTo>
                    <a:pt x="3249" y="169"/>
                    <a:pt x="3379" y="164"/>
                    <a:pt x="3511" y="164"/>
                  </a:cubicBezTo>
                  <a:cubicBezTo>
                    <a:pt x="3712" y="164"/>
                    <a:pt x="3916" y="176"/>
                    <a:pt x="4124" y="176"/>
                  </a:cubicBezTo>
                  <a:cubicBezTo>
                    <a:pt x="4170" y="176"/>
                    <a:pt x="4217" y="175"/>
                    <a:pt x="4263" y="174"/>
                  </a:cubicBezTo>
                  <a:cubicBezTo>
                    <a:pt x="4132" y="126"/>
                    <a:pt x="4001" y="91"/>
                    <a:pt x="3846" y="67"/>
                  </a:cubicBezTo>
                  <a:cubicBezTo>
                    <a:pt x="3739" y="109"/>
                    <a:pt x="3632" y="123"/>
                    <a:pt x="3525" y="123"/>
                  </a:cubicBezTo>
                  <a:cubicBezTo>
                    <a:pt x="3418" y="123"/>
                    <a:pt x="3311" y="109"/>
                    <a:pt x="3203" y="91"/>
                  </a:cubicBezTo>
                  <a:cubicBezTo>
                    <a:pt x="2965" y="130"/>
                    <a:pt x="2724" y="143"/>
                    <a:pt x="2483" y="143"/>
                  </a:cubicBezTo>
                  <a:cubicBezTo>
                    <a:pt x="1988" y="143"/>
                    <a:pt x="1489" y="87"/>
                    <a:pt x="1001" y="79"/>
                  </a:cubicBezTo>
                  <a:cubicBezTo>
                    <a:pt x="705" y="79"/>
                    <a:pt x="426" y="0"/>
                    <a:pt x="143" y="0"/>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7200" bIns="7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1" name="Google Shape;708;p42"/>
            <p:cNvSpPr/>
            <p:nvPr/>
          </p:nvSpPr>
          <p:spPr>
            <a:xfrm>
              <a:off x="7381800" y="2821320"/>
              <a:ext cx="203400" cy="201600"/>
            </a:xfrm>
            <a:custGeom>
              <a:avLst/>
              <a:gdLst>
                <a:gd name="textAreaLeft" fmla="*/ 0 w 203400"/>
                <a:gd name="textAreaRight" fmla="*/ 203760 w 203400"/>
                <a:gd name="textAreaTop" fmla="*/ 0 h 201600"/>
                <a:gd name="textAreaBottom" fmla="*/ 201960 h 201600"/>
              </a:gdLst>
              <a:ahLst/>
              <a:cxnLst/>
              <a:rect l="textAreaLeft" t="textAreaTop" r="textAreaRight" b="textAreaBottom"/>
              <a:pathLst>
                <a:path w="2788" h="2763">
                  <a:moveTo>
                    <a:pt x="1212" y="366"/>
                  </a:moveTo>
                  <a:cubicBezTo>
                    <a:pt x="1426" y="366"/>
                    <a:pt x="1646" y="466"/>
                    <a:pt x="1835" y="576"/>
                  </a:cubicBezTo>
                  <a:cubicBezTo>
                    <a:pt x="2311" y="826"/>
                    <a:pt x="2466" y="1493"/>
                    <a:pt x="2168" y="1945"/>
                  </a:cubicBezTo>
                  <a:cubicBezTo>
                    <a:pt x="1991" y="2277"/>
                    <a:pt x="1598" y="2424"/>
                    <a:pt x="1228" y="2424"/>
                  </a:cubicBezTo>
                  <a:cubicBezTo>
                    <a:pt x="1200" y="2424"/>
                    <a:pt x="1172" y="2423"/>
                    <a:pt x="1144" y="2421"/>
                  </a:cubicBezTo>
                  <a:cubicBezTo>
                    <a:pt x="715" y="2302"/>
                    <a:pt x="299" y="1945"/>
                    <a:pt x="311" y="1469"/>
                  </a:cubicBezTo>
                  <a:cubicBezTo>
                    <a:pt x="251" y="1040"/>
                    <a:pt x="537" y="647"/>
                    <a:pt x="894" y="457"/>
                  </a:cubicBezTo>
                  <a:cubicBezTo>
                    <a:pt x="995" y="392"/>
                    <a:pt x="1103" y="366"/>
                    <a:pt x="1212" y="366"/>
                  </a:cubicBezTo>
                  <a:close/>
                  <a:moveTo>
                    <a:pt x="1180" y="0"/>
                  </a:moveTo>
                  <a:cubicBezTo>
                    <a:pt x="1012" y="0"/>
                    <a:pt x="842" y="32"/>
                    <a:pt x="680" y="100"/>
                  </a:cubicBezTo>
                  <a:cubicBezTo>
                    <a:pt x="191" y="278"/>
                    <a:pt x="1" y="838"/>
                    <a:pt x="49" y="1314"/>
                  </a:cubicBezTo>
                  <a:cubicBezTo>
                    <a:pt x="49" y="1790"/>
                    <a:pt x="203" y="2338"/>
                    <a:pt x="656" y="2588"/>
                  </a:cubicBezTo>
                  <a:cubicBezTo>
                    <a:pt x="853" y="2707"/>
                    <a:pt x="1079" y="2762"/>
                    <a:pt x="1306" y="2762"/>
                  </a:cubicBezTo>
                  <a:cubicBezTo>
                    <a:pt x="1763" y="2762"/>
                    <a:pt x="2227" y="2537"/>
                    <a:pt x="2489" y="2148"/>
                  </a:cubicBezTo>
                  <a:cubicBezTo>
                    <a:pt x="2668" y="1850"/>
                    <a:pt x="2787" y="1469"/>
                    <a:pt x="2668" y="1112"/>
                  </a:cubicBezTo>
                  <a:cubicBezTo>
                    <a:pt x="2478" y="477"/>
                    <a:pt x="1836" y="0"/>
                    <a:pt x="1180"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2" name="Google Shape;709;p42"/>
            <p:cNvSpPr/>
            <p:nvPr/>
          </p:nvSpPr>
          <p:spPr>
            <a:xfrm>
              <a:off x="7077240" y="2836800"/>
              <a:ext cx="196200" cy="160920"/>
            </a:xfrm>
            <a:custGeom>
              <a:avLst/>
              <a:gdLst>
                <a:gd name="textAreaLeft" fmla="*/ 0 w 196200"/>
                <a:gd name="textAreaRight" fmla="*/ 196560 w 196200"/>
                <a:gd name="textAreaTop" fmla="*/ 0 h 160920"/>
                <a:gd name="textAreaBottom" fmla="*/ 161280 h 160920"/>
              </a:gdLst>
              <a:ahLst/>
              <a:cxnLst/>
              <a:rect l="textAreaLeft" t="textAreaTop" r="textAreaRight" b="textAreaBottom"/>
              <a:pathLst>
                <a:path w="2688" h="2208">
                  <a:moveTo>
                    <a:pt x="1401" y="303"/>
                  </a:moveTo>
                  <a:cubicBezTo>
                    <a:pt x="1592" y="303"/>
                    <a:pt x="1783" y="358"/>
                    <a:pt x="1953" y="459"/>
                  </a:cubicBezTo>
                  <a:cubicBezTo>
                    <a:pt x="2442" y="745"/>
                    <a:pt x="2382" y="1614"/>
                    <a:pt x="1846" y="1816"/>
                  </a:cubicBezTo>
                  <a:cubicBezTo>
                    <a:pt x="1672" y="1874"/>
                    <a:pt x="1481" y="1955"/>
                    <a:pt x="1297" y="1955"/>
                  </a:cubicBezTo>
                  <a:cubicBezTo>
                    <a:pt x="1216" y="1955"/>
                    <a:pt x="1137" y="1940"/>
                    <a:pt x="1060" y="1900"/>
                  </a:cubicBezTo>
                  <a:cubicBezTo>
                    <a:pt x="560" y="1721"/>
                    <a:pt x="370" y="1078"/>
                    <a:pt x="644" y="650"/>
                  </a:cubicBezTo>
                  <a:cubicBezTo>
                    <a:pt x="739" y="495"/>
                    <a:pt x="918" y="388"/>
                    <a:pt x="1096" y="352"/>
                  </a:cubicBezTo>
                  <a:cubicBezTo>
                    <a:pt x="1196" y="319"/>
                    <a:pt x="1298" y="303"/>
                    <a:pt x="1401" y="303"/>
                  </a:cubicBezTo>
                  <a:close/>
                  <a:moveTo>
                    <a:pt x="1375" y="1"/>
                  </a:moveTo>
                  <a:cubicBezTo>
                    <a:pt x="1240" y="1"/>
                    <a:pt x="1105" y="25"/>
                    <a:pt x="977" y="78"/>
                  </a:cubicBezTo>
                  <a:cubicBezTo>
                    <a:pt x="429" y="269"/>
                    <a:pt x="1" y="912"/>
                    <a:pt x="203" y="1507"/>
                  </a:cubicBezTo>
                  <a:cubicBezTo>
                    <a:pt x="433" y="1985"/>
                    <a:pt x="968" y="2207"/>
                    <a:pt x="1484" y="2207"/>
                  </a:cubicBezTo>
                  <a:cubicBezTo>
                    <a:pt x="1637" y="2207"/>
                    <a:pt x="1788" y="2188"/>
                    <a:pt x="1930" y="2150"/>
                  </a:cubicBezTo>
                  <a:cubicBezTo>
                    <a:pt x="2323" y="2043"/>
                    <a:pt x="2561" y="1638"/>
                    <a:pt x="2608" y="1257"/>
                  </a:cubicBezTo>
                  <a:cubicBezTo>
                    <a:pt x="2687" y="576"/>
                    <a:pt x="2029" y="1"/>
                    <a:pt x="1375"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3" name="Google Shape;710;p42"/>
            <p:cNvSpPr/>
            <p:nvPr/>
          </p:nvSpPr>
          <p:spPr>
            <a:xfrm>
              <a:off x="7592760" y="2886840"/>
              <a:ext cx="84960" cy="55440"/>
            </a:xfrm>
            <a:custGeom>
              <a:avLst/>
              <a:gdLst>
                <a:gd name="textAreaLeft" fmla="*/ 0 w 84960"/>
                <a:gd name="textAreaRight" fmla="*/ 85320 w 84960"/>
                <a:gd name="textAreaTop" fmla="*/ 0 h 55440"/>
                <a:gd name="textAreaBottom" fmla="*/ 55800 h 55440"/>
              </a:gdLst>
              <a:ahLst/>
              <a:cxnLst/>
              <a:rect l="textAreaLeft" t="textAreaTop" r="textAreaRight" b="textAreaBottom"/>
              <a:pathLst>
                <a:path w="1168" h="763">
                  <a:moveTo>
                    <a:pt x="1131" y="0"/>
                  </a:moveTo>
                  <a:cubicBezTo>
                    <a:pt x="762" y="96"/>
                    <a:pt x="393" y="238"/>
                    <a:pt x="24" y="334"/>
                  </a:cubicBezTo>
                  <a:cubicBezTo>
                    <a:pt x="36" y="465"/>
                    <a:pt x="36" y="619"/>
                    <a:pt x="0" y="762"/>
                  </a:cubicBezTo>
                  <a:cubicBezTo>
                    <a:pt x="393" y="619"/>
                    <a:pt x="774" y="500"/>
                    <a:pt x="1167" y="381"/>
                  </a:cubicBezTo>
                  <a:cubicBezTo>
                    <a:pt x="1155" y="238"/>
                    <a:pt x="1155" y="119"/>
                    <a:pt x="1131"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7720" bIns="27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711;p42"/>
            <p:cNvSpPr/>
            <p:nvPr/>
          </p:nvSpPr>
          <p:spPr>
            <a:xfrm>
              <a:off x="7281720" y="2910960"/>
              <a:ext cx="89280" cy="35280"/>
            </a:xfrm>
            <a:custGeom>
              <a:avLst/>
              <a:gdLst>
                <a:gd name="textAreaLeft" fmla="*/ 0 w 89280"/>
                <a:gd name="textAreaRight" fmla="*/ 89640 w 89280"/>
                <a:gd name="textAreaTop" fmla="*/ 0 h 35280"/>
                <a:gd name="textAreaBottom" fmla="*/ 35640 h 35280"/>
              </a:gdLst>
              <a:ahLst/>
              <a:cxnLst/>
              <a:rect l="textAreaLeft" t="textAreaTop" r="textAreaRight" b="textAreaBottom"/>
              <a:pathLst>
                <a:path w="1228" h="490">
                  <a:moveTo>
                    <a:pt x="781" y="1"/>
                  </a:moveTo>
                  <a:cubicBezTo>
                    <a:pt x="530" y="1"/>
                    <a:pt x="275" y="64"/>
                    <a:pt x="25" y="133"/>
                  </a:cubicBezTo>
                  <a:cubicBezTo>
                    <a:pt x="13" y="252"/>
                    <a:pt x="1" y="371"/>
                    <a:pt x="1" y="490"/>
                  </a:cubicBezTo>
                  <a:cubicBezTo>
                    <a:pt x="232" y="399"/>
                    <a:pt x="479" y="345"/>
                    <a:pt x="724" y="345"/>
                  </a:cubicBezTo>
                  <a:cubicBezTo>
                    <a:pt x="895" y="345"/>
                    <a:pt x="1065" y="371"/>
                    <a:pt x="1227" y="430"/>
                  </a:cubicBezTo>
                  <a:cubicBezTo>
                    <a:pt x="1215" y="311"/>
                    <a:pt x="1215" y="192"/>
                    <a:pt x="1203" y="73"/>
                  </a:cubicBezTo>
                  <a:cubicBezTo>
                    <a:pt x="1065" y="21"/>
                    <a:pt x="924" y="1"/>
                    <a:pt x="781"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7640" bIns="17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712;p42"/>
            <p:cNvSpPr/>
            <p:nvPr/>
          </p:nvSpPr>
          <p:spPr>
            <a:xfrm>
              <a:off x="6333120" y="4062600"/>
              <a:ext cx="1968480" cy="228600"/>
            </a:xfrm>
            <a:custGeom>
              <a:avLst/>
              <a:gdLst>
                <a:gd name="textAreaLeft" fmla="*/ 0 w 1968480"/>
                <a:gd name="textAreaRight" fmla="*/ 1968840 w 1968480"/>
                <a:gd name="textAreaTop" fmla="*/ 0 h 228600"/>
                <a:gd name="textAreaBottom" fmla="*/ 228960 h 228600"/>
              </a:gdLst>
              <a:ahLst/>
              <a:cxnLst/>
              <a:rect l="textAreaLeft" t="textAreaTop" r="textAreaRight" b="textAreaBottom"/>
              <a:pathLst>
                <a:path w="26933" h="3133">
                  <a:moveTo>
                    <a:pt x="389" y="1"/>
                  </a:moveTo>
                  <a:cubicBezTo>
                    <a:pt x="171" y="1"/>
                    <a:pt x="76" y="231"/>
                    <a:pt x="1" y="402"/>
                  </a:cubicBezTo>
                  <a:cubicBezTo>
                    <a:pt x="299" y="1045"/>
                    <a:pt x="906" y="1498"/>
                    <a:pt x="1596" y="1700"/>
                  </a:cubicBezTo>
                  <a:cubicBezTo>
                    <a:pt x="2918" y="2069"/>
                    <a:pt x="4240" y="2462"/>
                    <a:pt x="5609" y="2605"/>
                  </a:cubicBezTo>
                  <a:cubicBezTo>
                    <a:pt x="6442" y="2688"/>
                    <a:pt x="7288" y="2712"/>
                    <a:pt x="8145" y="2760"/>
                  </a:cubicBezTo>
                  <a:cubicBezTo>
                    <a:pt x="8603" y="2766"/>
                    <a:pt x="9059" y="2766"/>
                    <a:pt x="9514" y="2766"/>
                  </a:cubicBezTo>
                  <a:cubicBezTo>
                    <a:pt x="9969" y="2766"/>
                    <a:pt x="10425" y="2766"/>
                    <a:pt x="10883" y="2772"/>
                  </a:cubicBezTo>
                  <a:cubicBezTo>
                    <a:pt x="11371" y="2758"/>
                    <a:pt x="11855" y="2744"/>
                    <a:pt x="12340" y="2744"/>
                  </a:cubicBezTo>
                  <a:cubicBezTo>
                    <a:pt x="12695" y="2744"/>
                    <a:pt x="13050" y="2752"/>
                    <a:pt x="13407" y="2772"/>
                  </a:cubicBezTo>
                  <a:cubicBezTo>
                    <a:pt x="13704" y="2781"/>
                    <a:pt x="14009" y="2814"/>
                    <a:pt x="14309" y="2814"/>
                  </a:cubicBezTo>
                  <a:cubicBezTo>
                    <a:pt x="14382" y="2814"/>
                    <a:pt x="14454" y="2812"/>
                    <a:pt x="14527" y="2808"/>
                  </a:cubicBezTo>
                  <a:cubicBezTo>
                    <a:pt x="15836" y="2867"/>
                    <a:pt x="17146" y="2891"/>
                    <a:pt x="18456" y="2986"/>
                  </a:cubicBezTo>
                  <a:cubicBezTo>
                    <a:pt x="18471" y="2987"/>
                    <a:pt x="18487" y="2987"/>
                    <a:pt x="18502" y="2987"/>
                  </a:cubicBezTo>
                  <a:cubicBezTo>
                    <a:pt x="18744" y="2987"/>
                    <a:pt x="18992" y="2922"/>
                    <a:pt x="19236" y="2922"/>
                  </a:cubicBezTo>
                  <a:cubicBezTo>
                    <a:pt x="19302" y="2922"/>
                    <a:pt x="19367" y="2926"/>
                    <a:pt x="19432" y="2939"/>
                  </a:cubicBezTo>
                  <a:cubicBezTo>
                    <a:pt x="19658" y="2974"/>
                    <a:pt x="19883" y="2982"/>
                    <a:pt x="20107" y="2982"/>
                  </a:cubicBezTo>
                  <a:cubicBezTo>
                    <a:pt x="20285" y="2982"/>
                    <a:pt x="20463" y="2977"/>
                    <a:pt x="20641" y="2977"/>
                  </a:cubicBezTo>
                  <a:cubicBezTo>
                    <a:pt x="20906" y="2977"/>
                    <a:pt x="21170" y="2989"/>
                    <a:pt x="21432" y="3046"/>
                  </a:cubicBezTo>
                  <a:cubicBezTo>
                    <a:pt x="21968" y="3069"/>
                    <a:pt x="22492" y="3105"/>
                    <a:pt x="23028" y="3105"/>
                  </a:cubicBezTo>
                  <a:cubicBezTo>
                    <a:pt x="23535" y="3112"/>
                    <a:pt x="24046" y="3132"/>
                    <a:pt x="24558" y="3132"/>
                  </a:cubicBezTo>
                  <a:cubicBezTo>
                    <a:pt x="24984" y="3132"/>
                    <a:pt x="25411" y="3118"/>
                    <a:pt x="25838" y="3069"/>
                  </a:cubicBezTo>
                  <a:cubicBezTo>
                    <a:pt x="26195" y="3022"/>
                    <a:pt x="26576" y="3069"/>
                    <a:pt x="26933" y="2950"/>
                  </a:cubicBezTo>
                  <a:cubicBezTo>
                    <a:pt x="26921" y="2891"/>
                    <a:pt x="26921" y="2819"/>
                    <a:pt x="26909" y="2760"/>
                  </a:cubicBezTo>
                  <a:cubicBezTo>
                    <a:pt x="26651" y="2555"/>
                    <a:pt x="26314" y="2546"/>
                    <a:pt x="25997" y="2546"/>
                  </a:cubicBezTo>
                  <a:cubicBezTo>
                    <a:pt x="25963" y="2546"/>
                    <a:pt x="25930" y="2546"/>
                    <a:pt x="25897" y="2546"/>
                  </a:cubicBezTo>
                  <a:cubicBezTo>
                    <a:pt x="25171" y="2569"/>
                    <a:pt x="24433" y="2641"/>
                    <a:pt x="23706" y="2641"/>
                  </a:cubicBezTo>
                  <a:cubicBezTo>
                    <a:pt x="21539" y="2641"/>
                    <a:pt x="19349" y="2486"/>
                    <a:pt x="17194" y="2224"/>
                  </a:cubicBezTo>
                  <a:cubicBezTo>
                    <a:pt x="16491" y="2165"/>
                    <a:pt x="15789" y="2117"/>
                    <a:pt x="15074" y="2117"/>
                  </a:cubicBezTo>
                  <a:cubicBezTo>
                    <a:pt x="14781" y="2105"/>
                    <a:pt x="14487" y="2101"/>
                    <a:pt x="14194" y="2101"/>
                  </a:cubicBezTo>
                  <a:cubicBezTo>
                    <a:pt x="13775" y="2101"/>
                    <a:pt x="13355" y="2108"/>
                    <a:pt x="12934" y="2108"/>
                  </a:cubicBezTo>
                  <a:cubicBezTo>
                    <a:pt x="12502" y="2108"/>
                    <a:pt x="12068" y="2101"/>
                    <a:pt x="11633" y="2069"/>
                  </a:cubicBezTo>
                  <a:cubicBezTo>
                    <a:pt x="10181" y="2069"/>
                    <a:pt x="8740" y="2046"/>
                    <a:pt x="7276" y="2034"/>
                  </a:cubicBezTo>
                  <a:cubicBezTo>
                    <a:pt x="6692" y="1986"/>
                    <a:pt x="6109" y="2010"/>
                    <a:pt x="5537" y="1950"/>
                  </a:cubicBezTo>
                  <a:cubicBezTo>
                    <a:pt x="4609" y="1855"/>
                    <a:pt x="3680" y="1796"/>
                    <a:pt x="2787" y="1498"/>
                  </a:cubicBezTo>
                  <a:cubicBezTo>
                    <a:pt x="1894" y="1212"/>
                    <a:pt x="1013" y="783"/>
                    <a:pt x="465" y="10"/>
                  </a:cubicBezTo>
                  <a:cubicBezTo>
                    <a:pt x="438" y="4"/>
                    <a:pt x="413" y="1"/>
                    <a:pt x="389"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713;p42"/>
            <p:cNvSpPr/>
            <p:nvPr/>
          </p:nvSpPr>
          <p:spPr>
            <a:xfrm>
              <a:off x="6705000" y="4274640"/>
              <a:ext cx="252000" cy="251280"/>
            </a:xfrm>
            <a:custGeom>
              <a:avLst/>
              <a:gdLst>
                <a:gd name="textAreaLeft" fmla="*/ 0 w 252000"/>
                <a:gd name="textAreaRight" fmla="*/ 252360 w 252000"/>
                <a:gd name="textAreaTop" fmla="*/ 0 h 251280"/>
                <a:gd name="textAreaBottom" fmla="*/ 251640 h 251280"/>
              </a:gdLst>
              <a:ahLst/>
              <a:cxnLst/>
              <a:rect l="textAreaLeft" t="textAreaTop" r="textAreaRight" b="textAreaBottom"/>
              <a:pathLst>
                <a:path w="3454" h="3442">
                  <a:moveTo>
                    <a:pt x="1697" y="0"/>
                  </a:moveTo>
                  <a:cubicBezTo>
                    <a:pt x="1514" y="0"/>
                    <a:pt x="1333" y="27"/>
                    <a:pt x="1168" y="88"/>
                  </a:cubicBezTo>
                  <a:cubicBezTo>
                    <a:pt x="549" y="279"/>
                    <a:pt x="60" y="862"/>
                    <a:pt x="37" y="1529"/>
                  </a:cubicBezTo>
                  <a:cubicBezTo>
                    <a:pt x="1" y="1886"/>
                    <a:pt x="49" y="2267"/>
                    <a:pt x="239" y="2588"/>
                  </a:cubicBezTo>
                  <a:cubicBezTo>
                    <a:pt x="530" y="3102"/>
                    <a:pt x="1127" y="3442"/>
                    <a:pt x="1731" y="3442"/>
                  </a:cubicBezTo>
                  <a:cubicBezTo>
                    <a:pt x="1870" y="3442"/>
                    <a:pt x="2009" y="3424"/>
                    <a:pt x="2144" y="3386"/>
                  </a:cubicBezTo>
                  <a:cubicBezTo>
                    <a:pt x="2894" y="3208"/>
                    <a:pt x="3454" y="2493"/>
                    <a:pt x="3442" y="1719"/>
                  </a:cubicBezTo>
                  <a:cubicBezTo>
                    <a:pt x="3454" y="981"/>
                    <a:pt x="2918" y="267"/>
                    <a:pt x="2204" y="64"/>
                  </a:cubicBezTo>
                  <a:cubicBezTo>
                    <a:pt x="2042" y="24"/>
                    <a:pt x="1869" y="0"/>
                    <a:pt x="1697"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7" name="Google Shape;714;p42"/>
            <p:cNvSpPr/>
            <p:nvPr/>
          </p:nvSpPr>
          <p:spPr>
            <a:xfrm>
              <a:off x="7692840" y="4295520"/>
              <a:ext cx="314640" cy="282240"/>
            </a:xfrm>
            <a:custGeom>
              <a:avLst/>
              <a:gdLst>
                <a:gd name="textAreaLeft" fmla="*/ 0 w 314640"/>
                <a:gd name="textAreaRight" fmla="*/ 315000 w 314640"/>
                <a:gd name="textAreaTop" fmla="*/ 0 h 282240"/>
                <a:gd name="textAreaBottom" fmla="*/ 282600 h 282240"/>
              </a:gdLst>
              <a:ahLst/>
              <a:cxnLst/>
              <a:rect l="textAreaLeft" t="textAreaTop" r="textAreaRight" b="textAreaBottom"/>
              <a:pathLst>
                <a:path w="4311" h="3867">
                  <a:moveTo>
                    <a:pt x="2106" y="0"/>
                  </a:moveTo>
                  <a:cubicBezTo>
                    <a:pt x="1924" y="0"/>
                    <a:pt x="1744" y="20"/>
                    <a:pt x="1572" y="74"/>
                  </a:cubicBezTo>
                  <a:cubicBezTo>
                    <a:pt x="1167" y="229"/>
                    <a:pt x="810" y="479"/>
                    <a:pt x="584" y="824"/>
                  </a:cubicBezTo>
                  <a:cubicBezTo>
                    <a:pt x="1" y="1622"/>
                    <a:pt x="215" y="2896"/>
                    <a:pt x="1013" y="3467"/>
                  </a:cubicBezTo>
                  <a:cubicBezTo>
                    <a:pt x="1352" y="3731"/>
                    <a:pt x="1777" y="3866"/>
                    <a:pt x="2201" y="3866"/>
                  </a:cubicBezTo>
                  <a:cubicBezTo>
                    <a:pt x="2446" y="3866"/>
                    <a:pt x="2690" y="3821"/>
                    <a:pt x="2918" y="3729"/>
                  </a:cubicBezTo>
                  <a:cubicBezTo>
                    <a:pt x="3775" y="3408"/>
                    <a:pt x="4311" y="2431"/>
                    <a:pt x="4108" y="1550"/>
                  </a:cubicBezTo>
                  <a:cubicBezTo>
                    <a:pt x="3989" y="872"/>
                    <a:pt x="3453" y="253"/>
                    <a:pt x="2775" y="62"/>
                  </a:cubicBezTo>
                  <a:cubicBezTo>
                    <a:pt x="2553" y="29"/>
                    <a:pt x="2327" y="0"/>
                    <a:pt x="2106"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8" name="Google Shape;715;p42"/>
            <p:cNvSpPr/>
            <p:nvPr/>
          </p:nvSpPr>
          <p:spPr>
            <a:xfrm>
              <a:off x="6313320" y="2633400"/>
              <a:ext cx="2005920" cy="1969560"/>
            </a:xfrm>
            <a:custGeom>
              <a:avLst/>
              <a:gdLst>
                <a:gd name="textAreaLeft" fmla="*/ 0 w 2005920"/>
                <a:gd name="textAreaRight" fmla="*/ 2006280 w 2005920"/>
                <a:gd name="textAreaTop" fmla="*/ 0 h 1969560"/>
                <a:gd name="textAreaBottom" fmla="*/ 1969920 h 1969560"/>
              </a:gdLst>
              <a:ahLst/>
              <a:cxnLst/>
              <a:rect l="textAreaLeft" t="textAreaTop" r="textAreaRight" b="textAreaBottom"/>
              <a:pathLst>
                <a:path w="27444" h="26952">
                  <a:moveTo>
                    <a:pt x="11573" y="599"/>
                  </a:moveTo>
                  <a:cubicBezTo>
                    <a:pt x="11966" y="932"/>
                    <a:pt x="12383" y="1254"/>
                    <a:pt x="12776" y="1611"/>
                  </a:cubicBezTo>
                  <a:cubicBezTo>
                    <a:pt x="12906" y="1730"/>
                    <a:pt x="13026" y="1897"/>
                    <a:pt x="13192" y="1968"/>
                  </a:cubicBezTo>
                  <a:cubicBezTo>
                    <a:pt x="13305" y="2016"/>
                    <a:pt x="13436" y="2028"/>
                    <a:pt x="13569" y="2028"/>
                  </a:cubicBezTo>
                  <a:cubicBezTo>
                    <a:pt x="13701" y="2028"/>
                    <a:pt x="13835" y="2016"/>
                    <a:pt x="13954" y="2016"/>
                  </a:cubicBezTo>
                  <a:lnTo>
                    <a:pt x="15835" y="2016"/>
                  </a:lnTo>
                  <a:cubicBezTo>
                    <a:pt x="16133" y="2016"/>
                    <a:pt x="16455" y="2028"/>
                    <a:pt x="16752" y="2063"/>
                  </a:cubicBezTo>
                  <a:cubicBezTo>
                    <a:pt x="16871" y="2069"/>
                    <a:pt x="16999" y="2087"/>
                    <a:pt x="17124" y="2087"/>
                  </a:cubicBezTo>
                  <a:cubicBezTo>
                    <a:pt x="17249" y="2087"/>
                    <a:pt x="17371" y="2069"/>
                    <a:pt x="17478" y="2004"/>
                  </a:cubicBezTo>
                  <a:cubicBezTo>
                    <a:pt x="17705" y="1861"/>
                    <a:pt x="17883" y="1647"/>
                    <a:pt x="18074" y="1468"/>
                  </a:cubicBezTo>
                  <a:cubicBezTo>
                    <a:pt x="18264" y="1266"/>
                    <a:pt x="18455" y="1075"/>
                    <a:pt x="18633" y="885"/>
                  </a:cubicBezTo>
                  <a:lnTo>
                    <a:pt x="18633" y="885"/>
                  </a:lnTo>
                  <a:cubicBezTo>
                    <a:pt x="18574" y="1242"/>
                    <a:pt x="18491" y="1599"/>
                    <a:pt x="18443" y="1968"/>
                  </a:cubicBezTo>
                  <a:cubicBezTo>
                    <a:pt x="18395" y="2397"/>
                    <a:pt x="18491" y="2802"/>
                    <a:pt x="18562" y="3230"/>
                  </a:cubicBezTo>
                  <a:cubicBezTo>
                    <a:pt x="18217" y="3337"/>
                    <a:pt x="17883" y="3456"/>
                    <a:pt x="17538" y="3552"/>
                  </a:cubicBezTo>
                  <a:cubicBezTo>
                    <a:pt x="17252" y="2897"/>
                    <a:pt x="16645" y="2373"/>
                    <a:pt x="15919" y="2337"/>
                  </a:cubicBezTo>
                  <a:cubicBezTo>
                    <a:pt x="15901" y="2337"/>
                    <a:pt x="15883" y="2336"/>
                    <a:pt x="15865" y="2336"/>
                  </a:cubicBezTo>
                  <a:cubicBezTo>
                    <a:pt x="15524" y="2336"/>
                    <a:pt x="15166" y="2444"/>
                    <a:pt x="14883" y="2659"/>
                  </a:cubicBezTo>
                  <a:cubicBezTo>
                    <a:pt x="14585" y="2897"/>
                    <a:pt x="14490" y="3266"/>
                    <a:pt x="14407" y="3611"/>
                  </a:cubicBezTo>
                  <a:cubicBezTo>
                    <a:pt x="14277" y="3582"/>
                    <a:pt x="14148" y="3569"/>
                    <a:pt x="14021" y="3569"/>
                  </a:cubicBezTo>
                  <a:cubicBezTo>
                    <a:pt x="13786" y="3569"/>
                    <a:pt x="13555" y="3613"/>
                    <a:pt x="13323" y="3683"/>
                  </a:cubicBezTo>
                  <a:cubicBezTo>
                    <a:pt x="13133" y="3040"/>
                    <a:pt x="12561" y="2611"/>
                    <a:pt x="11906" y="2540"/>
                  </a:cubicBezTo>
                  <a:cubicBezTo>
                    <a:pt x="11930" y="2182"/>
                    <a:pt x="11954" y="1837"/>
                    <a:pt x="11847" y="1492"/>
                  </a:cubicBezTo>
                  <a:cubicBezTo>
                    <a:pt x="11763" y="1194"/>
                    <a:pt x="11644" y="909"/>
                    <a:pt x="11573" y="599"/>
                  </a:cubicBezTo>
                  <a:close/>
                  <a:moveTo>
                    <a:pt x="18598" y="3528"/>
                  </a:moveTo>
                  <a:cubicBezTo>
                    <a:pt x="18598" y="3623"/>
                    <a:pt x="18610" y="3695"/>
                    <a:pt x="18621" y="3790"/>
                  </a:cubicBezTo>
                  <a:cubicBezTo>
                    <a:pt x="18276" y="3909"/>
                    <a:pt x="17919" y="4004"/>
                    <a:pt x="17586" y="4123"/>
                  </a:cubicBezTo>
                  <a:lnTo>
                    <a:pt x="17586" y="3826"/>
                  </a:lnTo>
                  <a:cubicBezTo>
                    <a:pt x="17919" y="3742"/>
                    <a:pt x="18252" y="3623"/>
                    <a:pt x="18598" y="3528"/>
                  </a:cubicBezTo>
                  <a:close/>
                  <a:moveTo>
                    <a:pt x="14014" y="3862"/>
                  </a:moveTo>
                  <a:cubicBezTo>
                    <a:pt x="14141" y="3862"/>
                    <a:pt x="14269" y="3879"/>
                    <a:pt x="14395" y="3921"/>
                  </a:cubicBezTo>
                  <a:cubicBezTo>
                    <a:pt x="14395" y="3992"/>
                    <a:pt x="14407" y="4087"/>
                    <a:pt x="14407" y="4159"/>
                  </a:cubicBezTo>
                  <a:cubicBezTo>
                    <a:pt x="14260" y="4115"/>
                    <a:pt x="14110" y="4095"/>
                    <a:pt x="13959" y="4095"/>
                  </a:cubicBezTo>
                  <a:cubicBezTo>
                    <a:pt x="13741" y="4095"/>
                    <a:pt x="13522" y="4136"/>
                    <a:pt x="13311" y="4207"/>
                  </a:cubicBezTo>
                  <a:cubicBezTo>
                    <a:pt x="13311" y="4123"/>
                    <a:pt x="13323" y="4052"/>
                    <a:pt x="13323" y="3980"/>
                  </a:cubicBezTo>
                  <a:cubicBezTo>
                    <a:pt x="13547" y="3919"/>
                    <a:pt x="13780" y="3862"/>
                    <a:pt x="14014" y="3862"/>
                  </a:cubicBezTo>
                  <a:close/>
                  <a:moveTo>
                    <a:pt x="11839" y="2844"/>
                  </a:moveTo>
                  <a:cubicBezTo>
                    <a:pt x="12123" y="2844"/>
                    <a:pt x="12408" y="2959"/>
                    <a:pt x="12621" y="3147"/>
                  </a:cubicBezTo>
                  <a:cubicBezTo>
                    <a:pt x="12966" y="3445"/>
                    <a:pt x="13097" y="3885"/>
                    <a:pt x="12942" y="4326"/>
                  </a:cubicBezTo>
                  <a:cubicBezTo>
                    <a:pt x="12847" y="4564"/>
                    <a:pt x="12680" y="4766"/>
                    <a:pt x="12442" y="4861"/>
                  </a:cubicBezTo>
                  <a:cubicBezTo>
                    <a:pt x="12283" y="4917"/>
                    <a:pt x="12110" y="4937"/>
                    <a:pt x="11933" y="4937"/>
                  </a:cubicBezTo>
                  <a:cubicBezTo>
                    <a:pt x="11885" y="4937"/>
                    <a:pt x="11836" y="4935"/>
                    <a:pt x="11787" y="4933"/>
                  </a:cubicBezTo>
                  <a:cubicBezTo>
                    <a:pt x="11359" y="4897"/>
                    <a:pt x="10859" y="4659"/>
                    <a:pt x="10704" y="4230"/>
                  </a:cubicBezTo>
                  <a:cubicBezTo>
                    <a:pt x="10525" y="3671"/>
                    <a:pt x="10942" y="3099"/>
                    <a:pt x="11454" y="2921"/>
                  </a:cubicBezTo>
                  <a:cubicBezTo>
                    <a:pt x="11577" y="2868"/>
                    <a:pt x="11708" y="2844"/>
                    <a:pt x="11839" y="2844"/>
                  </a:cubicBezTo>
                  <a:close/>
                  <a:moveTo>
                    <a:pt x="15792" y="2642"/>
                  </a:moveTo>
                  <a:cubicBezTo>
                    <a:pt x="16140" y="2642"/>
                    <a:pt x="16486" y="2779"/>
                    <a:pt x="16764" y="3016"/>
                  </a:cubicBezTo>
                  <a:cubicBezTo>
                    <a:pt x="16955" y="3171"/>
                    <a:pt x="17121" y="3397"/>
                    <a:pt x="17205" y="3635"/>
                  </a:cubicBezTo>
                  <a:cubicBezTo>
                    <a:pt x="17324" y="3968"/>
                    <a:pt x="17264" y="4290"/>
                    <a:pt x="17121" y="4588"/>
                  </a:cubicBezTo>
                  <a:cubicBezTo>
                    <a:pt x="16898" y="5034"/>
                    <a:pt x="16382" y="5281"/>
                    <a:pt x="15897" y="5281"/>
                  </a:cubicBezTo>
                  <a:cubicBezTo>
                    <a:pt x="15864" y="5281"/>
                    <a:pt x="15832" y="5280"/>
                    <a:pt x="15800" y="5278"/>
                  </a:cubicBezTo>
                  <a:cubicBezTo>
                    <a:pt x="15526" y="5242"/>
                    <a:pt x="15264" y="5135"/>
                    <a:pt x="15085" y="4945"/>
                  </a:cubicBezTo>
                  <a:cubicBezTo>
                    <a:pt x="14883" y="4754"/>
                    <a:pt x="14800" y="4504"/>
                    <a:pt x="14740" y="4230"/>
                  </a:cubicBezTo>
                  <a:cubicBezTo>
                    <a:pt x="14645" y="3683"/>
                    <a:pt x="14728" y="2956"/>
                    <a:pt x="15323" y="2730"/>
                  </a:cubicBezTo>
                  <a:cubicBezTo>
                    <a:pt x="15476" y="2671"/>
                    <a:pt x="15634" y="2642"/>
                    <a:pt x="15792" y="2642"/>
                  </a:cubicBezTo>
                  <a:close/>
                  <a:moveTo>
                    <a:pt x="10466" y="9112"/>
                  </a:moveTo>
                  <a:cubicBezTo>
                    <a:pt x="10549" y="9112"/>
                    <a:pt x="10632" y="9124"/>
                    <a:pt x="10716" y="9124"/>
                  </a:cubicBezTo>
                  <a:cubicBezTo>
                    <a:pt x="10751" y="9469"/>
                    <a:pt x="10751" y="9791"/>
                    <a:pt x="10716" y="10136"/>
                  </a:cubicBezTo>
                  <a:cubicBezTo>
                    <a:pt x="10704" y="10493"/>
                    <a:pt x="10716" y="10838"/>
                    <a:pt x="10716" y="11196"/>
                  </a:cubicBezTo>
                  <a:cubicBezTo>
                    <a:pt x="10728" y="11922"/>
                    <a:pt x="10751" y="12636"/>
                    <a:pt x="10751" y="13374"/>
                  </a:cubicBezTo>
                  <a:cubicBezTo>
                    <a:pt x="10763" y="14803"/>
                    <a:pt x="10775" y="16232"/>
                    <a:pt x="10692" y="17661"/>
                  </a:cubicBezTo>
                  <a:cubicBezTo>
                    <a:pt x="10644" y="18446"/>
                    <a:pt x="10585" y="19232"/>
                    <a:pt x="10585" y="20018"/>
                  </a:cubicBezTo>
                  <a:cubicBezTo>
                    <a:pt x="10537" y="20017"/>
                    <a:pt x="10488" y="20016"/>
                    <a:pt x="10440" y="20016"/>
                  </a:cubicBezTo>
                  <a:cubicBezTo>
                    <a:pt x="10065" y="20016"/>
                    <a:pt x="9672" y="20060"/>
                    <a:pt x="9335" y="20197"/>
                  </a:cubicBezTo>
                  <a:lnTo>
                    <a:pt x="9323" y="20197"/>
                  </a:lnTo>
                  <a:cubicBezTo>
                    <a:pt x="9584" y="20015"/>
                    <a:pt x="9867" y="19898"/>
                    <a:pt x="10192" y="19898"/>
                  </a:cubicBezTo>
                  <a:cubicBezTo>
                    <a:pt x="10208" y="19898"/>
                    <a:pt x="10224" y="19898"/>
                    <a:pt x="10239" y="19899"/>
                  </a:cubicBezTo>
                  <a:cubicBezTo>
                    <a:pt x="10275" y="19899"/>
                    <a:pt x="10299" y="19875"/>
                    <a:pt x="10299" y="19839"/>
                  </a:cubicBezTo>
                  <a:cubicBezTo>
                    <a:pt x="10239" y="18434"/>
                    <a:pt x="10335" y="17018"/>
                    <a:pt x="10370" y="15613"/>
                  </a:cubicBezTo>
                  <a:cubicBezTo>
                    <a:pt x="10406" y="14922"/>
                    <a:pt x="10478" y="14232"/>
                    <a:pt x="10513" y="13529"/>
                  </a:cubicBezTo>
                  <a:cubicBezTo>
                    <a:pt x="10537" y="12839"/>
                    <a:pt x="10490" y="12136"/>
                    <a:pt x="10466" y="11434"/>
                  </a:cubicBezTo>
                  <a:cubicBezTo>
                    <a:pt x="10430" y="10660"/>
                    <a:pt x="10454" y="9886"/>
                    <a:pt x="10466" y="9112"/>
                  </a:cubicBezTo>
                  <a:close/>
                  <a:moveTo>
                    <a:pt x="9978" y="17911"/>
                  </a:moveTo>
                  <a:cubicBezTo>
                    <a:pt x="9978" y="18458"/>
                    <a:pt x="9954" y="19030"/>
                    <a:pt x="9978" y="19577"/>
                  </a:cubicBezTo>
                  <a:cubicBezTo>
                    <a:pt x="9561" y="19685"/>
                    <a:pt x="9156" y="19887"/>
                    <a:pt x="8835" y="20173"/>
                  </a:cubicBezTo>
                  <a:cubicBezTo>
                    <a:pt x="8692" y="20292"/>
                    <a:pt x="8501" y="20470"/>
                    <a:pt x="8454" y="20661"/>
                  </a:cubicBezTo>
                  <a:cubicBezTo>
                    <a:pt x="8418" y="20828"/>
                    <a:pt x="8454" y="20971"/>
                    <a:pt x="8549" y="21113"/>
                  </a:cubicBezTo>
                  <a:cubicBezTo>
                    <a:pt x="8394" y="21078"/>
                    <a:pt x="8239" y="21066"/>
                    <a:pt x="8096" y="20994"/>
                  </a:cubicBezTo>
                  <a:cubicBezTo>
                    <a:pt x="7787" y="20816"/>
                    <a:pt x="7942" y="20459"/>
                    <a:pt x="8132" y="20232"/>
                  </a:cubicBezTo>
                  <a:cubicBezTo>
                    <a:pt x="8442" y="19887"/>
                    <a:pt x="8870" y="19601"/>
                    <a:pt x="9335" y="19470"/>
                  </a:cubicBezTo>
                  <a:cubicBezTo>
                    <a:pt x="9347" y="19470"/>
                    <a:pt x="9358" y="19458"/>
                    <a:pt x="9382" y="19423"/>
                  </a:cubicBezTo>
                  <a:cubicBezTo>
                    <a:pt x="9501" y="18887"/>
                    <a:pt x="9620" y="18339"/>
                    <a:pt x="9978" y="17911"/>
                  </a:cubicBezTo>
                  <a:close/>
                  <a:moveTo>
                    <a:pt x="18669" y="4016"/>
                  </a:moveTo>
                  <a:cubicBezTo>
                    <a:pt x="18788" y="4838"/>
                    <a:pt x="18979" y="5647"/>
                    <a:pt x="19074" y="6457"/>
                  </a:cubicBezTo>
                  <a:cubicBezTo>
                    <a:pt x="19157" y="7278"/>
                    <a:pt x="19253" y="8112"/>
                    <a:pt x="19324" y="8933"/>
                  </a:cubicBezTo>
                  <a:cubicBezTo>
                    <a:pt x="19491" y="10553"/>
                    <a:pt x="19669" y="12196"/>
                    <a:pt x="19884" y="13815"/>
                  </a:cubicBezTo>
                  <a:cubicBezTo>
                    <a:pt x="20110" y="15434"/>
                    <a:pt x="20407" y="17030"/>
                    <a:pt x="20705" y="18637"/>
                  </a:cubicBezTo>
                  <a:cubicBezTo>
                    <a:pt x="20777" y="19042"/>
                    <a:pt x="20860" y="19435"/>
                    <a:pt x="20943" y="19839"/>
                  </a:cubicBezTo>
                  <a:cubicBezTo>
                    <a:pt x="20991" y="20030"/>
                    <a:pt x="21038" y="20209"/>
                    <a:pt x="21074" y="20411"/>
                  </a:cubicBezTo>
                  <a:cubicBezTo>
                    <a:pt x="21110" y="20494"/>
                    <a:pt x="21122" y="20601"/>
                    <a:pt x="21158" y="20685"/>
                  </a:cubicBezTo>
                  <a:cubicBezTo>
                    <a:pt x="21169" y="20768"/>
                    <a:pt x="21181" y="20911"/>
                    <a:pt x="21229" y="20982"/>
                  </a:cubicBezTo>
                  <a:cubicBezTo>
                    <a:pt x="21288" y="21066"/>
                    <a:pt x="21455" y="21078"/>
                    <a:pt x="21539" y="21078"/>
                  </a:cubicBezTo>
                  <a:cubicBezTo>
                    <a:pt x="21578" y="21083"/>
                    <a:pt x="21617" y="21085"/>
                    <a:pt x="21656" y="21085"/>
                  </a:cubicBezTo>
                  <a:cubicBezTo>
                    <a:pt x="21795" y="21085"/>
                    <a:pt x="21932" y="21055"/>
                    <a:pt x="22062" y="21018"/>
                  </a:cubicBezTo>
                  <a:cubicBezTo>
                    <a:pt x="22384" y="20947"/>
                    <a:pt x="22717" y="20851"/>
                    <a:pt x="23027" y="20709"/>
                  </a:cubicBezTo>
                  <a:cubicBezTo>
                    <a:pt x="23658" y="20375"/>
                    <a:pt x="24146" y="19768"/>
                    <a:pt x="24515" y="19173"/>
                  </a:cubicBezTo>
                  <a:cubicBezTo>
                    <a:pt x="24908" y="18542"/>
                    <a:pt x="25122" y="17863"/>
                    <a:pt x="25384" y="17172"/>
                  </a:cubicBezTo>
                  <a:lnTo>
                    <a:pt x="25384" y="17172"/>
                  </a:lnTo>
                  <a:cubicBezTo>
                    <a:pt x="25408" y="18339"/>
                    <a:pt x="25229" y="19470"/>
                    <a:pt x="24622" y="20363"/>
                  </a:cubicBezTo>
                  <a:cubicBezTo>
                    <a:pt x="24313" y="20816"/>
                    <a:pt x="23908" y="21185"/>
                    <a:pt x="23432" y="21447"/>
                  </a:cubicBezTo>
                  <a:cubicBezTo>
                    <a:pt x="23182" y="21602"/>
                    <a:pt x="22908" y="21721"/>
                    <a:pt x="22610" y="21768"/>
                  </a:cubicBezTo>
                  <a:cubicBezTo>
                    <a:pt x="22467" y="21780"/>
                    <a:pt x="22312" y="21792"/>
                    <a:pt x="22181" y="21792"/>
                  </a:cubicBezTo>
                  <a:cubicBezTo>
                    <a:pt x="22129" y="21792"/>
                    <a:pt x="22082" y="21788"/>
                    <a:pt x="22038" y="21788"/>
                  </a:cubicBezTo>
                  <a:cubicBezTo>
                    <a:pt x="21970" y="21788"/>
                    <a:pt x="21908" y="21797"/>
                    <a:pt x="21836" y="21840"/>
                  </a:cubicBezTo>
                  <a:cubicBezTo>
                    <a:pt x="21755" y="21887"/>
                    <a:pt x="21674" y="21900"/>
                    <a:pt x="21590" y="21900"/>
                  </a:cubicBezTo>
                  <a:cubicBezTo>
                    <a:pt x="21527" y="21900"/>
                    <a:pt x="21462" y="21892"/>
                    <a:pt x="21396" y="21887"/>
                  </a:cubicBezTo>
                  <a:cubicBezTo>
                    <a:pt x="21217" y="21863"/>
                    <a:pt x="21050" y="21863"/>
                    <a:pt x="20872" y="21852"/>
                  </a:cubicBezTo>
                  <a:cubicBezTo>
                    <a:pt x="20538" y="21840"/>
                    <a:pt x="20217" y="21804"/>
                    <a:pt x="19872" y="21780"/>
                  </a:cubicBezTo>
                  <a:cubicBezTo>
                    <a:pt x="19217" y="21721"/>
                    <a:pt x="18550" y="21661"/>
                    <a:pt x="17895" y="21590"/>
                  </a:cubicBezTo>
                  <a:cubicBezTo>
                    <a:pt x="16597" y="21435"/>
                    <a:pt x="15300" y="21423"/>
                    <a:pt x="14014" y="21423"/>
                  </a:cubicBezTo>
                  <a:cubicBezTo>
                    <a:pt x="13633" y="21423"/>
                    <a:pt x="13276" y="21423"/>
                    <a:pt x="12906" y="21435"/>
                  </a:cubicBezTo>
                  <a:cubicBezTo>
                    <a:pt x="12584" y="21435"/>
                    <a:pt x="12293" y="21362"/>
                    <a:pt x="11994" y="21362"/>
                  </a:cubicBezTo>
                  <a:cubicBezTo>
                    <a:pt x="11973" y="21362"/>
                    <a:pt x="11952" y="21363"/>
                    <a:pt x="11930" y="21363"/>
                  </a:cubicBezTo>
                  <a:cubicBezTo>
                    <a:pt x="11759" y="21370"/>
                    <a:pt x="11588" y="21374"/>
                    <a:pt x="11418" y="21374"/>
                  </a:cubicBezTo>
                  <a:cubicBezTo>
                    <a:pt x="10963" y="21374"/>
                    <a:pt x="10512" y="21346"/>
                    <a:pt x="10061" y="21268"/>
                  </a:cubicBezTo>
                  <a:cubicBezTo>
                    <a:pt x="10109" y="21268"/>
                    <a:pt x="10168" y="21256"/>
                    <a:pt x="10216" y="21256"/>
                  </a:cubicBezTo>
                  <a:cubicBezTo>
                    <a:pt x="10239" y="21256"/>
                    <a:pt x="10275" y="21232"/>
                    <a:pt x="10275" y="21185"/>
                  </a:cubicBezTo>
                  <a:lnTo>
                    <a:pt x="10228" y="21006"/>
                  </a:lnTo>
                  <a:cubicBezTo>
                    <a:pt x="10216" y="20971"/>
                    <a:pt x="10204" y="20959"/>
                    <a:pt x="10168" y="20959"/>
                  </a:cubicBezTo>
                  <a:cubicBezTo>
                    <a:pt x="10037" y="20947"/>
                    <a:pt x="9918" y="20947"/>
                    <a:pt x="9775" y="20935"/>
                  </a:cubicBezTo>
                  <a:cubicBezTo>
                    <a:pt x="10195" y="20749"/>
                    <a:pt x="10639" y="20682"/>
                    <a:pt x="11086" y="20682"/>
                  </a:cubicBezTo>
                  <a:cubicBezTo>
                    <a:pt x="11412" y="20682"/>
                    <a:pt x="11740" y="20718"/>
                    <a:pt x="12061" y="20768"/>
                  </a:cubicBezTo>
                  <a:cubicBezTo>
                    <a:pt x="12085" y="20768"/>
                    <a:pt x="12121" y="20768"/>
                    <a:pt x="12133" y="20720"/>
                  </a:cubicBezTo>
                  <a:cubicBezTo>
                    <a:pt x="12228" y="20423"/>
                    <a:pt x="12144" y="20125"/>
                    <a:pt x="12144" y="19828"/>
                  </a:cubicBezTo>
                  <a:cubicBezTo>
                    <a:pt x="12133" y="19518"/>
                    <a:pt x="12121" y="19208"/>
                    <a:pt x="12121" y="18887"/>
                  </a:cubicBezTo>
                  <a:cubicBezTo>
                    <a:pt x="12121" y="18268"/>
                    <a:pt x="12180" y="17625"/>
                    <a:pt x="12383" y="17030"/>
                  </a:cubicBezTo>
                  <a:cubicBezTo>
                    <a:pt x="12597" y="16470"/>
                    <a:pt x="12942" y="16006"/>
                    <a:pt x="13442" y="15696"/>
                  </a:cubicBezTo>
                  <a:cubicBezTo>
                    <a:pt x="13715" y="15526"/>
                    <a:pt x="13998" y="15409"/>
                    <a:pt x="14303" y="15409"/>
                  </a:cubicBezTo>
                  <a:cubicBezTo>
                    <a:pt x="14318" y="15409"/>
                    <a:pt x="14332" y="15410"/>
                    <a:pt x="14347" y="15410"/>
                  </a:cubicBezTo>
                  <a:cubicBezTo>
                    <a:pt x="14681" y="15422"/>
                    <a:pt x="14990" y="15529"/>
                    <a:pt x="15288" y="15660"/>
                  </a:cubicBezTo>
                  <a:cubicBezTo>
                    <a:pt x="15573" y="15791"/>
                    <a:pt x="15824" y="16018"/>
                    <a:pt x="15990" y="16291"/>
                  </a:cubicBezTo>
                  <a:cubicBezTo>
                    <a:pt x="16074" y="16434"/>
                    <a:pt x="16109" y="16720"/>
                    <a:pt x="16335" y="16720"/>
                  </a:cubicBezTo>
                  <a:cubicBezTo>
                    <a:pt x="16359" y="16720"/>
                    <a:pt x="16371" y="16696"/>
                    <a:pt x="16395" y="16672"/>
                  </a:cubicBezTo>
                  <a:cubicBezTo>
                    <a:pt x="16490" y="16279"/>
                    <a:pt x="16109" y="15851"/>
                    <a:pt x="15824" y="15625"/>
                  </a:cubicBezTo>
                  <a:cubicBezTo>
                    <a:pt x="15502" y="15363"/>
                    <a:pt x="15085" y="15208"/>
                    <a:pt x="14669" y="15125"/>
                  </a:cubicBezTo>
                  <a:cubicBezTo>
                    <a:pt x="14554" y="15101"/>
                    <a:pt x="14441" y="15090"/>
                    <a:pt x="14330" y="15090"/>
                  </a:cubicBezTo>
                  <a:cubicBezTo>
                    <a:pt x="13580" y="15090"/>
                    <a:pt x="12901" y="15585"/>
                    <a:pt x="12466" y="16196"/>
                  </a:cubicBezTo>
                  <a:cubicBezTo>
                    <a:pt x="12466" y="15303"/>
                    <a:pt x="12585" y="14422"/>
                    <a:pt x="12597" y="13529"/>
                  </a:cubicBezTo>
                  <a:cubicBezTo>
                    <a:pt x="12597" y="13505"/>
                    <a:pt x="12561" y="13470"/>
                    <a:pt x="12537" y="13470"/>
                  </a:cubicBezTo>
                  <a:lnTo>
                    <a:pt x="12347" y="13470"/>
                  </a:lnTo>
                  <a:cubicBezTo>
                    <a:pt x="12311" y="13470"/>
                    <a:pt x="12287" y="13505"/>
                    <a:pt x="12287" y="13529"/>
                  </a:cubicBezTo>
                  <a:cubicBezTo>
                    <a:pt x="12252" y="14113"/>
                    <a:pt x="12192" y="14696"/>
                    <a:pt x="12168" y="15279"/>
                  </a:cubicBezTo>
                  <a:cubicBezTo>
                    <a:pt x="12144" y="15577"/>
                    <a:pt x="12133" y="15851"/>
                    <a:pt x="12133" y="16148"/>
                  </a:cubicBezTo>
                  <a:lnTo>
                    <a:pt x="12133" y="16577"/>
                  </a:lnTo>
                  <a:cubicBezTo>
                    <a:pt x="12133" y="16756"/>
                    <a:pt x="12073" y="16910"/>
                    <a:pt x="12014" y="17077"/>
                  </a:cubicBezTo>
                  <a:cubicBezTo>
                    <a:pt x="11692" y="18161"/>
                    <a:pt x="11728" y="19304"/>
                    <a:pt x="11835" y="20423"/>
                  </a:cubicBezTo>
                  <a:cubicBezTo>
                    <a:pt x="11561" y="20387"/>
                    <a:pt x="11281" y="20363"/>
                    <a:pt x="11003" y="20363"/>
                  </a:cubicBezTo>
                  <a:cubicBezTo>
                    <a:pt x="10725" y="20363"/>
                    <a:pt x="10448" y="20387"/>
                    <a:pt x="10180" y="20447"/>
                  </a:cubicBezTo>
                  <a:cubicBezTo>
                    <a:pt x="9942" y="20506"/>
                    <a:pt x="9680" y="20566"/>
                    <a:pt x="9466" y="20720"/>
                  </a:cubicBezTo>
                  <a:cubicBezTo>
                    <a:pt x="9394" y="20780"/>
                    <a:pt x="9287" y="20863"/>
                    <a:pt x="9263" y="20971"/>
                  </a:cubicBezTo>
                  <a:cubicBezTo>
                    <a:pt x="9251" y="21030"/>
                    <a:pt x="9263" y="21090"/>
                    <a:pt x="9275" y="21161"/>
                  </a:cubicBezTo>
                  <a:cubicBezTo>
                    <a:pt x="9168" y="21125"/>
                    <a:pt x="9073" y="21066"/>
                    <a:pt x="9025" y="20971"/>
                  </a:cubicBezTo>
                  <a:cubicBezTo>
                    <a:pt x="8858" y="20732"/>
                    <a:pt x="9263" y="20542"/>
                    <a:pt x="9442" y="20470"/>
                  </a:cubicBezTo>
                  <a:cubicBezTo>
                    <a:pt x="9744" y="20356"/>
                    <a:pt x="10047" y="20326"/>
                    <a:pt x="10361" y="20326"/>
                  </a:cubicBezTo>
                  <a:cubicBezTo>
                    <a:pt x="10504" y="20326"/>
                    <a:pt x="10650" y="20332"/>
                    <a:pt x="10799" y="20339"/>
                  </a:cubicBezTo>
                  <a:cubicBezTo>
                    <a:pt x="10823" y="20339"/>
                    <a:pt x="10859" y="20304"/>
                    <a:pt x="10859" y="20280"/>
                  </a:cubicBezTo>
                  <a:cubicBezTo>
                    <a:pt x="10871" y="18815"/>
                    <a:pt x="11037" y="17375"/>
                    <a:pt x="11049" y="15910"/>
                  </a:cubicBezTo>
                  <a:cubicBezTo>
                    <a:pt x="11061" y="14458"/>
                    <a:pt x="11097" y="12981"/>
                    <a:pt x="11013" y="11529"/>
                  </a:cubicBezTo>
                  <a:cubicBezTo>
                    <a:pt x="10990" y="10719"/>
                    <a:pt x="11037" y="9898"/>
                    <a:pt x="11037" y="9100"/>
                  </a:cubicBezTo>
                  <a:cubicBezTo>
                    <a:pt x="11185" y="9111"/>
                    <a:pt x="11334" y="9115"/>
                    <a:pt x="11482" y="9115"/>
                  </a:cubicBezTo>
                  <a:cubicBezTo>
                    <a:pt x="12001" y="9115"/>
                    <a:pt x="12524" y="9064"/>
                    <a:pt x="13061" y="9064"/>
                  </a:cubicBezTo>
                  <a:cubicBezTo>
                    <a:pt x="13085" y="9064"/>
                    <a:pt x="13121" y="9040"/>
                    <a:pt x="13121" y="8993"/>
                  </a:cubicBezTo>
                  <a:cubicBezTo>
                    <a:pt x="13073" y="8886"/>
                    <a:pt x="13097" y="8767"/>
                    <a:pt x="12966" y="8755"/>
                  </a:cubicBezTo>
                  <a:cubicBezTo>
                    <a:pt x="12937" y="8752"/>
                    <a:pt x="12908" y="8751"/>
                    <a:pt x="12878" y="8751"/>
                  </a:cubicBezTo>
                  <a:cubicBezTo>
                    <a:pt x="12757" y="8751"/>
                    <a:pt x="12625" y="8767"/>
                    <a:pt x="12502" y="8767"/>
                  </a:cubicBezTo>
                  <a:cubicBezTo>
                    <a:pt x="12347" y="8767"/>
                    <a:pt x="12168" y="8790"/>
                    <a:pt x="12002" y="8790"/>
                  </a:cubicBezTo>
                  <a:cubicBezTo>
                    <a:pt x="11877" y="8795"/>
                    <a:pt x="11751" y="8797"/>
                    <a:pt x="11626" y="8797"/>
                  </a:cubicBezTo>
                  <a:cubicBezTo>
                    <a:pt x="11097" y="8797"/>
                    <a:pt x="10567" y="8762"/>
                    <a:pt x="10037" y="8743"/>
                  </a:cubicBezTo>
                  <a:cubicBezTo>
                    <a:pt x="9394" y="8707"/>
                    <a:pt x="8739" y="8648"/>
                    <a:pt x="8096" y="8612"/>
                  </a:cubicBezTo>
                  <a:cubicBezTo>
                    <a:pt x="7942" y="8588"/>
                    <a:pt x="7787" y="8588"/>
                    <a:pt x="7620" y="8588"/>
                  </a:cubicBezTo>
                  <a:cubicBezTo>
                    <a:pt x="7543" y="8588"/>
                    <a:pt x="7459" y="8594"/>
                    <a:pt x="7375" y="8594"/>
                  </a:cubicBezTo>
                  <a:cubicBezTo>
                    <a:pt x="7290" y="8594"/>
                    <a:pt x="7203" y="8588"/>
                    <a:pt x="7120" y="8564"/>
                  </a:cubicBezTo>
                  <a:cubicBezTo>
                    <a:pt x="6989" y="8529"/>
                    <a:pt x="6882" y="8457"/>
                    <a:pt x="6787" y="8374"/>
                  </a:cubicBezTo>
                  <a:cubicBezTo>
                    <a:pt x="6691" y="8267"/>
                    <a:pt x="6549" y="8028"/>
                    <a:pt x="6727" y="7909"/>
                  </a:cubicBezTo>
                  <a:cubicBezTo>
                    <a:pt x="6846" y="7838"/>
                    <a:pt x="7061" y="7850"/>
                    <a:pt x="7191" y="7838"/>
                  </a:cubicBezTo>
                  <a:cubicBezTo>
                    <a:pt x="7370" y="7814"/>
                    <a:pt x="7549" y="7790"/>
                    <a:pt x="7715" y="7778"/>
                  </a:cubicBezTo>
                  <a:cubicBezTo>
                    <a:pt x="8061" y="7743"/>
                    <a:pt x="8394" y="7695"/>
                    <a:pt x="8739" y="7636"/>
                  </a:cubicBezTo>
                  <a:cubicBezTo>
                    <a:pt x="8775" y="7636"/>
                    <a:pt x="8787" y="7600"/>
                    <a:pt x="8787" y="7564"/>
                  </a:cubicBezTo>
                  <a:cubicBezTo>
                    <a:pt x="8751" y="7505"/>
                    <a:pt x="8739" y="7445"/>
                    <a:pt x="8727" y="7374"/>
                  </a:cubicBezTo>
                  <a:cubicBezTo>
                    <a:pt x="8727" y="7338"/>
                    <a:pt x="8692" y="7326"/>
                    <a:pt x="8668" y="7326"/>
                  </a:cubicBezTo>
                  <a:cubicBezTo>
                    <a:pt x="7965" y="7266"/>
                    <a:pt x="7251" y="7195"/>
                    <a:pt x="6584" y="6981"/>
                  </a:cubicBezTo>
                  <a:cubicBezTo>
                    <a:pt x="5989" y="6790"/>
                    <a:pt x="5203" y="6469"/>
                    <a:pt x="5096" y="5778"/>
                  </a:cubicBezTo>
                  <a:lnTo>
                    <a:pt x="5096" y="5778"/>
                  </a:lnTo>
                  <a:cubicBezTo>
                    <a:pt x="5167" y="5838"/>
                    <a:pt x="5239" y="5885"/>
                    <a:pt x="5334" y="5897"/>
                  </a:cubicBezTo>
                  <a:cubicBezTo>
                    <a:pt x="5351" y="5900"/>
                    <a:pt x="5369" y="5901"/>
                    <a:pt x="5386" y="5901"/>
                  </a:cubicBezTo>
                  <a:cubicBezTo>
                    <a:pt x="5514" y="5901"/>
                    <a:pt x="5647" y="5831"/>
                    <a:pt x="5763" y="5778"/>
                  </a:cubicBezTo>
                  <a:cubicBezTo>
                    <a:pt x="6108" y="5623"/>
                    <a:pt x="6453" y="5469"/>
                    <a:pt x="6775" y="5290"/>
                  </a:cubicBezTo>
                  <a:cubicBezTo>
                    <a:pt x="6953" y="5183"/>
                    <a:pt x="7120" y="5052"/>
                    <a:pt x="7072" y="4814"/>
                  </a:cubicBezTo>
                  <a:cubicBezTo>
                    <a:pt x="7061" y="4683"/>
                    <a:pt x="6953" y="4611"/>
                    <a:pt x="6834" y="4576"/>
                  </a:cubicBezTo>
                  <a:cubicBezTo>
                    <a:pt x="7434" y="4487"/>
                    <a:pt x="8039" y="4462"/>
                    <a:pt x="8645" y="4462"/>
                  </a:cubicBezTo>
                  <a:cubicBezTo>
                    <a:pt x="9013" y="4462"/>
                    <a:pt x="9382" y="4471"/>
                    <a:pt x="9751" y="4480"/>
                  </a:cubicBezTo>
                  <a:cubicBezTo>
                    <a:pt x="9870" y="4480"/>
                    <a:pt x="9989" y="4480"/>
                    <a:pt x="10109" y="4492"/>
                  </a:cubicBezTo>
                  <a:cubicBezTo>
                    <a:pt x="10156" y="4492"/>
                    <a:pt x="10216" y="4488"/>
                    <a:pt x="10274" y="4488"/>
                  </a:cubicBezTo>
                  <a:cubicBezTo>
                    <a:pt x="10347" y="4488"/>
                    <a:pt x="10419" y="4495"/>
                    <a:pt x="10466" y="4528"/>
                  </a:cubicBezTo>
                  <a:cubicBezTo>
                    <a:pt x="10537" y="4576"/>
                    <a:pt x="10620" y="4659"/>
                    <a:pt x="10692" y="4730"/>
                  </a:cubicBezTo>
                  <a:cubicBezTo>
                    <a:pt x="10763" y="4814"/>
                    <a:pt x="10859" y="4873"/>
                    <a:pt x="10942" y="4933"/>
                  </a:cubicBezTo>
                  <a:cubicBezTo>
                    <a:pt x="11215" y="5108"/>
                    <a:pt x="11559" y="5196"/>
                    <a:pt x="11891" y="5196"/>
                  </a:cubicBezTo>
                  <a:cubicBezTo>
                    <a:pt x="11964" y="5196"/>
                    <a:pt x="12037" y="5192"/>
                    <a:pt x="12109" y="5183"/>
                  </a:cubicBezTo>
                  <a:cubicBezTo>
                    <a:pt x="12466" y="5147"/>
                    <a:pt x="12799" y="5004"/>
                    <a:pt x="13026" y="4707"/>
                  </a:cubicBezTo>
                  <a:cubicBezTo>
                    <a:pt x="13085" y="4635"/>
                    <a:pt x="13133" y="4540"/>
                    <a:pt x="13204" y="4480"/>
                  </a:cubicBezTo>
                  <a:cubicBezTo>
                    <a:pt x="13276" y="4433"/>
                    <a:pt x="13430" y="4421"/>
                    <a:pt x="13514" y="4397"/>
                  </a:cubicBezTo>
                  <a:cubicBezTo>
                    <a:pt x="13670" y="4362"/>
                    <a:pt x="13830" y="4339"/>
                    <a:pt x="13990" y="4339"/>
                  </a:cubicBezTo>
                  <a:cubicBezTo>
                    <a:pt x="14098" y="4339"/>
                    <a:pt x="14206" y="4349"/>
                    <a:pt x="14311" y="4373"/>
                  </a:cubicBezTo>
                  <a:cubicBezTo>
                    <a:pt x="14430" y="4409"/>
                    <a:pt x="14454" y="4433"/>
                    <a:pt x="14514" y="4552"/>
                  </a:cubicBezTo>
                  <a:cubicBezTo>
                    <a:pt x="14550" y="4635"/>
                    <a:pt x="14573" y="4707"/>
                    <a:pt x="14621" y="4766"/>
                  </a:cubicBezTo>
                  <a:cubicBezTo>
                    <a:pt x="14704" y="4933"/>
                    <a:pt x="14823" y="5076"/>
                    <a:pt x="14978" y="5195"/>
                  </a:cubicBezTo>
                  <a:cubicBezTo>
                    <a:pt x="15228" y="5385"/>
                    <a:pt x="15562" y="5492"/>
                    <a:pt x="15871" y="5504"/>
                  </a:cubicBezTo>
                  <a:cubicBezTo>
                    <a:pt x="15890" y="5505"/>
                    <a:pt x="15908" y="5505"/>
                    <a:pt x="15926" y="5505"/>
                  </a:cubicBezTo>
                  <a:cubicBezTo>
                    <a:pt x="16586" y="5505"/>
                    <a:pt x="17235" y="5094"/>
                    <a:pt x="17478" y="4457"/>
                  </a:cubicBezTo>
                  <a:cubicBezTo>
                    <a:pt x="17848" y="4242"/>
                    <a:pt x="18264" y="4135"/>
                    <a:pt x="18669" y="4016"/>
                  </a:cubicBezTo>
                  <a:close/>
                  <a:moveTo>
                    <a:pt x="647" y="19600"/>
                  </a:moveTo>
                  <a:cubicBezTo>
                    <a:pt x="789" y="19600"/>
                    <a:pt x="979" y="19891"/>
                    <a:pt x="1060" y="19994"/>
                  </a:cubicBezTo>
                  <a:cubicBezTo>
                    <a:pt x="1310" y="20244"/>
                    <a:pt x="1607" y="20435"/>
                    <a:pt x="1905" y="20613"/>
                  </a:cubicBezTo>
                  <a:cubicBezTo>
                    <a:pt x="2619" y="21006"/>
                    <a:pt x="3417" y="21244"/>
                    <a:pt x="4203" y="21363"/>
                  </a:cubicBezTo>
                  <a:cubicBezTo>
                    <a:pt x="6013" y="21661"/>
                    <a:pt x="7858" y="21625"/>
                    <a:pt x="9692" y="21661"/>
                  </a:cubicBezTo>
                  <a:cubicBezTo>
                    <a:pt x="10644" y="21673"/>
                    <a:pt x="11609" y="21685"/>
                    <a:pt x="12561" y="21721"/>
                  </a:cubicBezTo>
                  <a:cubicBezTo>
                    <a:pt x="12909" y="21729"/>
                    <a:pt x="13256" y="21732"/>
                    <a:pt x="13603" y="21732"/>
                  </a:cubicBezTo>
                  <a:cubicBezTo>
                    <a:pt x="13982" y="21732"/>
                    <a:pt x="14361" y="21729"/>
                    <a:pt x="14738" y="21729"/>
                  </a:cubicBezTo>
                  <a:cubicBezTo>
                    <a:pt x="14950" y="21729"/>
                    <a:pt x="15161" y="21730"/>
                    <a:pt x="15371" y="21733"/>
                  </a:cubicBezTo>
                  <a:cubicBezTo>
                    <a:pt x="17264" y="21744"/>
                    <a:pt x="19157" y="22042"/>
                    <a:pt x="21050" y="22161"/>
                  </a:cubicBezTo>
                  <a:cubicBezTo>
                    <a:pt x="21919" y="22210"/>
                    <a:pt x="22772" y="22251"/>
                    <a:pt x="23635" y="22251"/>
                  </a:cubicBezTo>
                  <a:cubicBezTo>
                    <a:pt x="23824" y="22251"/>
                    <a:pt x="24015" y="22249"/>
                    <a:pt x="24206" y="22244"/>
                  </a:cubicBezTo>
                  <a:cubicBezTo>
                    <a:pt x="24741" y="22221"/>
                    <a:pt x="25277" y="22197"/>
                    <a:pt x="25813" y="22161"/>
                  </a:cubicBezTo>
                  <a:cubicBezTo>
                    <a:pt x="25932" y="22155"/>
                    <a:pt x="26051" y="22152"/>
                    <a:pt x="26170" y="22152"/>
                  </a:cubicBezTo>
                  <a:cubicBezTo>
                    <a:pt x="26289" y="22152"/>
                    <a:pt x="26408" y="22155"/>
                    <a:pt x="26527" y="22161"/>
                  </a:cubicBezTo>
                  <a:cubicBezTo>
                    <a:pt x="26646" y="22161"/>
                    <a:pt x="26753" y="22185"/>
                    <a:pt x="26849" y="22209"/>
                  </a:cubicBezTo>
                  <a:cubicBezTo>
                    <a:pt x="26908" y="22221"/>
                    <a:pt x="26968" y="22256"/>
                    <a:pt x="27027" y="22280"/>
                  </a:cubicBezTo>
                  <a:cubicBezTo>
                    <a:pt x="27123" y="22328"/>
                    <a:pt x="27134" y="22387"/>
                    <a:pt x="27146" y="22483"/>
                  </a:cubicBezTo>
                  <a:cubicBezTo>
                    <a:pt x="26753" y="22578"/>
                    <a:pt x="26301" y="22566"/>
                    <a:pt x="25884" y="22602"/>
                  </a:cubicBezTo>
                  <a:cubicBezTo>
                    <a:pt x="25544" y="22619"/>
                    <a:pt x="25217" y="22630"/>
                    <a:pt x="24884" y="22630"/>
                  </a:cubicBezTo>
                  <a:cubicBezTo>
                    <a:pt x="24762" y="22630"/>
                    <a:pt x="24639" y="22629"/>
                    <a:pt x="24515" y="22625"/>
                  </a:cubicBezTo>
                  <a:cubicBezTo>
                    <a:pt x="23610" y="22614"/>
                    <a:pt x="22682" y="22625"/>
                    <a:pt x="21777" y="22542"/>
                  </a:cubicBezTo>
                  <a:cubicBezTo>
                    <a:pt x="21574" y="22518"/>
                    <a:pt x="21360" y="22483"/>
                    <a:pt x="21134" y="22483"/>
                  </a:cubicBezTo>
                  <a:cubicBezTo>
                    <a:pt x="20884" y="22459"/>
                    <a:pt x="20646" y="22459"/>
                    <a:pt x="20407" y="22459"/>
                  </a:cubicBezTo>
                  <a:cubicBezTo>
                    <a:pt x="20083" y="22459"/>
                    <a:pt x="19771" y="22414"/>
                    <a:pt x="19453" y="22414"/>
                  </a:cubicBezTo>
                  <a:cubicBezTo>
                    <a:pt x="19340" y="22414"/>
                    <a:pt x="19226" y="22419"/>
                    <a:pt x="19110" y="22435"/>
                  </a:cubicBezTo>
                  <a:cubicBezTo>
                    <a:pt x="18975" y="22453"/>
                    <a:pt x="18839" y="22460"/>
                    <a:pt x="18702" y="22460"/>
                  </a:cubicBezTo>
                  <a:cubicBezTo>
                    <a:pt x="18393" y="22460"/>
                    <a:pt x="18082" y="22424"/>
                    <a:pt x="17776" y="22399"/>
                  </a:cubicBezTo>
                  <a:cubicBezTo>
                    <a:pt x="17312" y="22387"/>
                    <a:pt x="16847" y="22364"/>
                    <a:pt x="16395" y="22340"/>
                  </a:cubicBezTo>
                  <a:cubicBezTo>
                    <a:pt x="15478" y="22316"/>
                    <a:pt x="14573" y="22304"/>
                    <a:pt x="13668" y="22256"/>
                  </a:cubicBezTo>
                  <a:cubicBezTo>
                    <a:pt x="13344" y="22240"/>
                    <a:pt x="13023" y="22235"/>
                    <a:pt x="12704" y="22235"/>
                  </a:cubicBezTo>
                  <a:cubicBezTo>
                    <a:pt x="12215" y="22235"/>
                    <a:pt x="11730" y="22246"/>
                    <a:pt x="11243" y="22246"/>
                  </a:cubicBezTo>
                  <a:cubicBezTo>
                    <a:pt x="11135" y="22246"/>
                    <a:pt x="11026" y="22246"/>
                    <a:pt x="10918" y="22244"/>
                  </a:cubicBezTo>
                  <a:cubicBezTo>
                    <a:pt x="10605" y="22237"/>
                    <a:pt x="10291" y="22235"/>
                    <a:pt x="9978" y="22235"/>
                  </a:cubicBezTo>
                  <a:cubicBezTo>
                    <a:pt x="9822" y="22235"/>
                    <a:pt x="9666" y="22236"/>
                    <a:pt x="9510" y="22236"/>
                  </a:cubicBezTo>
                  <a:cubicBezTo>
                    <a:pt x="9043" y="22236"/>
                    <a:pt x="8579" y="22233"/>
                    <a:pt x="8120" y="22209"/>
                  </a:cubicBezTo>
                  <a:cubicBezTo>
                    <a:pt x="7191" y="22161"/>
                    <a:pt x="6275" y="22137"/>
                    <a:pt x="5358" y="22006"/>
                  </a:cubicBezTo>
                  <a:cubicBezTo>
                    <a:pt x="4370" y="21852"/>
                    <a:pt x="3393" y="21590"/>
                    <a:pt x="2429" y="21316"/>
                  </a:cubicBezTo>
                  <a:cubicBezTo>
                    <a:pt x="2000" y="21197"/>
                    <a:pt x="1572" y="21090"/>
                    <a:pt x="1191" y="20851"/>
                  </a:cubicBezTo>
                  <a:cubicBezTo>
                    <a:pt x="834" y="20637"/>
                    <a:pt x="536" y="20316"/>
                    <a:pt x="357" y="19935"/>
                  </a:cubicBezTo>
                  <a:cubicBezTo>
                    <a:pt x="417" y="19816"/>
                    <a:pt x="476" y="19637"/>
                    <a:pt x="631" y="19601"/>
                  </a:cubicBezTo>
                  <a:cubicBezTo>
                    <a:pt x="636" y="19600"/>
                    <a:pt x="642" y="19600"/>
                    <a:pt x="647" y="19600"/>
                  </a:cubicBezTo>
                  <a:close/>
                  <a:moveTo>
                    <a:pt x="7046" y="22504"/>
                  </a:moveTo>
                  <a:cubicBezTo>
                    <a:pt x="7614" y="22504"/>
                    <a:pt x="8166" y="22774"/>
                    <a:pt x="8477" y="23268"/>
                  </a:cubicBezTo>
                  <a:cubicBezTo>
                    <a:pt x="8835" y="23816"/>
                    <a:pt x="8811" y="24542"/>
                    <a:pt x="8454" y="25078"/>
                  </a:cubicBezTo>
                  <a:cubicBezTo>
                    <a:pt x="8146" y="25539"/>
                    <a:pt x="7610" y="25841"/>
                    <a:pt x="7050" y="25841"/>
                  </a:cubicBezTo>
                  <a:cubicBezTo>
                    <a:pt x="6959" y="25841"/>
                    <a:pt x="6867" y="25833"/>
                    <a:pt x="6775" y="25816"/>
                  </a:cubicBezTo>
                  <a:cubicBezTo>
                    <a:pt x="6060" y="25673"/>
                    <a:pt x="5477" y="25102"/>
                    <a:pt x="5417" y="24364"/>
                  </a:cubicBezTo>
                  <a:cubicBezTo>
                    <a:pt x="5358" y="23578"/>
                    <a:pt x="5775" y="22852"/>
                    <a:pt x="6537" y="22578"/>
                  </a:cubicBezTo>
                  <a:cubicBezTo>
                    <a:pt x="6704" y="22529"/>
                    <a:pt x="6876" y="22504"/>
                    <a:pt x="7046" y="22504"/>
                  </a:cubicBezTo>
                  <a:close/>
                  <a:moveTo>
                    <a:pt x="21023" y="22794"/>
                  </a:moveTo>
                  <a:cubicBezTo>
                    <a:pt x="21696" y="22794"/>
                    <a:pt x="22353" y="23129"/>
                    <a:pt x="22705" y="23733"/>
                  </a:cubicBezTo>
                  <a:cubicBezTo>
                    <a:pt x="23086" y="24376"/>
                    <a:pt x="23027" y="25221"/>
                    <a:pt x="22586" y="25828"/>
                  </a:cubicBezTo>
                  <a:cubicBezTo>
                    <a:pt x="22226" y="26315"/>
                    <a:pt x="21646" y="26577"/>
                    <a:pt x="21061" y="26577"/>
                  </a:cubicBezTo>
                  <a:cubicBezTo>
                    <a:pt x="20873" y="26577"/>
                    <a:pt x="20685" y="26550"/>
                    <a:pt x="20503" y="26495"/>
                  </a:cubicBezTo>
                  <a:cubicBezTo>
                    <a:pt x="19788" y="26269"/>
                    <a:pt x="19276" y="25650"/>
                    <a:pt x="19205" y="24900"/>
                  </a:cubicBezTo>
                  <a:cubicBezTo>
                    <a:pt x="19086" y="23995"/>
                    <a:pt x="19610" y="23197"/>
                    <a:pt x="20455" y="22876"/>
                  </a:cubicBezTo>
                  <a:cubicBezTo>
                    <a:pt x="20641" y="22820"/>
                    <a:pt x="20833" y="22794"/>
                    <a:pt x="21023" y="22794"/>
                  </a:cubicBezTo>
                  <a:close/>
                  <a:moveTo>
                    <a:pt x="11255" y="1"/>
                  </a:moveTo>
                  <a:cubicBezTo>
                    <a:pt x="11152" y="1"/>
                    <a:pt x="11050" y="69"/>
                    <a:pt x="11097" y="182"/>
                  </a:cubicBezTo>
                  <a:cubicBezTo>
                    <a:pt x="11168" y="587"/>
                    <a:pt x="11311" y="968"/>
                    <a:pt x="11430" y="1361"/>
                  </a:cubicBezTo>
                  <a:cubicBezTo>
                    <a:pt x="11490" y="1551"/>
                    <a:pt x="11573" y="1742"/>
                    <a:pt x="11573" y="1968"/>
                  </a:cubicBezTo>
                  <a:cubicBezTo>
                    <a:pt x="11573" y="2159"/>
                    <a:pt x="11549" y="2361"/>
                    <a:pt x="11549" y="2552"/>
                  </a:cubicBezTo>
                  <a:cubicBezTo>
                    <a:pt x="11168" y="2683"/>
                    <a:pt x="10823" y="2861"/>
                    <a:pt x="10573" y="3206"/>
                  </a:cubicBezTo>
                  <a:cubicBezTo>
                    <a:pt x="10347" y="3504"/>
                    <a:pt x="10287" y="3885"/>
                    <a:pt x="10347" y="4266"/>
                  </a:cubicBezTo>
                  <a:cubicBezTo>
                    <a:pt x="9789" y="4249"/>
                    <a:pt x="9244" y="4238"/>
                    <a:pt x="8693" y="4238"/>
                  </a:cubicBezTo>
                  <a:cubicBezTo>
                    <a:pt x="8491" y="4238"/>
                    <a:pt x="8289" y="4239"/>
                    <a:pt x="8084" y="4242"/>
                  </a:cubicBezTo>
                  <a:cubicBezTo>
                    <a:pt x="7358" y="4266"/>
                    <a:pt x="6572" y="4302"/>
                    <a:pt x="5870" y="4516"/>
                  </a:cubicBezTo>
                  <a:cubicBezTo>
                    <a:pt x="5298" y="4695"/>
                    <a:pt x="4858" y="5076"/>
                    <a:pt x="4763" y="5683"/>
                  </a:cubicBezTo>
                  <a:cubicBezTo>
                    <a:pt x="4679" y="6243"/>
                    <a:pt x="5120" y="6695"/>
                    <a:pt x="5560" y="6957"/>
                  </a:cubicBezTo>
                  <a:cubicBezTo>
                    <a:pt x="6096" y="7278"/>
                    <a:pt x="6703" y="7445"/>
                    <a:pt x="7311" y="7564"/>
                  </a:cubicBezTo>
                  <a:cubicBezTo>
                    <a:pt x="7168" y="7576"/>
                    <a:pt x="7001" y="7588"/>
                    <a:pt x="6846" y="7624"/>
                  </a:cubicBezTo>
                  <a:cubicBezTo>
                    <a:pt x="6644" y="7647"/>
                    <a:pt x="6465" y="7707"/>
                    <a:pt x="6334" y="7874"/>
                  </a:cubicBezTo>
                  <a:cubicBezTo>
                    <a:pt x="6215" y="8005"/>
                    <a:pt x="6299" y="8243"/>
                    <a:pt x="6370" y="8386"/>
                  </a:cubicBezTo>
                  <a:cubicBezTo>
                    <a:pt x="6453" y="8540"/>
                    <a:pt x="6572" y="8707"/>
                    <a:pt x="6715" y="8802"/>
                  </a:cubicBezTo>
                  <a:cubicBezTo>
                    <a:pt x="6906" y="8921"/>
                    <a:pt x="7168" y="8945"/>
                    <a:pt x="7382" y="8957"/>
                  </a:cubicBezTo>
                  <a:cubicBezTo>
                    <a:pt x="7680" y="8981"/>
                    <a:pt x="7965" y="8981"/>
                    <a:pt x="8263" y="8993"/>
                  </a:cubicBezTo>
                  <a:cubicBezTo>
                    <a:pt x="8870" y="9017"/>
                    <a:pt x="9466" y="9076"/>
                    <a:pt x="10085" y="9112"/>
                  </a:cubicBezTo>
                  <a:cubicBezTo>
                    <a:pt x="10109" y="9660"/>
                    <a:pt x="10085" y="10195"/>
                    <a:pt x="10085" y="10743"/>
                  </a:cubicBezTo>
                  <a:cubicBezTo>
                    <a:pt x="10085" y="11315"/>
                    <a:pt x="10120" y="11862"/>
                    <a:pt x="10144" y="12434"/>
                  </a:cubicBezTo>
                  <a:cubicBezTo>
                    <a:pt x="10156" y="12970"/>
                    <a:pt x="10156" y="13505"/>
                    <a:pt x="10120" y="14017"/>
                  </a:cubicBezTo>
                  <a:cubicBezTo>
                    <a:pt x="10073" y="14577"/>
                    <a:pt x="10037" y="15136"/>
                    <a:pt x="10001" y="15684"/>
                  </a:cubicBezTo>
                  <a:cubicBezTo>
                    <a:pt x="9989" y="15958"/>
                    <a:pt x="9978" y="16220"/>
                    <a:pt x="9978" y="16494"/>
                  </a:cubicBezTo>
                  <a:cubicBezTo>
                    <a:pt x="9954" y="16780"/>
                    <a:pt x="9978" y="17089"/>
                    <a:pt x="9942" y="17375"/>
                  </a:cubicBezTo>
                  <a:cubicBezTo>
                    <a:pt x="9918" y="17565"/>
                    <a:pt x="9728" y="17696"/>
                    <a:pt x="9608" y="17851"/>
                  </a:cubicBezTo>
                  <a:cubicBezTo>
                    <a:pt x="9477" y="17994"/>
                    <a:pt x="9394" y="18173"/>
                    <a:pt x="9323" y="18351"/>
                  </a:cubicBezTo>
                  <a:cubicBezTo>
                    <a:pt x="9251" y="18542"/>
                    <a:pt x="9168" y="18744"/>
                    <a:pt x="9132" y="18946"/>
                  </a:cubicBezTo>
                  <a:cubicBezTo>
                    <a:pt x="9108" y="19042"/>
                    <a:pt x="9108" y="19196"/>
                    <a:pt x="9049" y="19256"/>
                  </a:cubicBezTo>
                  <a:cubicBezTo>
                    <a:pt x="8989" y="19316"/>
                    <a:pt x="8835" y="19351"/>
                    <a:pt x="8751" y="19375"/>
                  </a:cubicBezTo>
                  <a:cubicBezTo>
                    <a:pt x="8382" y="19554"/>
                    <a:pt x="7989" y="19839"/>
                    <a:pt x="7763" y="20185"/>
                  </a:cubicBezTo>
                  <a:cubicBezTo>
                    <a:pt x="7525" y="20506"/>
                    <a:pt x="7430" y="20971"/>
                    <a:pt x="7787" y="21256"/>
                  </a:cubicBezTo>
                  <a:cubicBezTo>
                    <a:pt x="7858" y="21316"/>
                    <a:pt x="7953" y="21363"/>
                    <a:pt x="8061" y="21387"/>
                  </a:cubicBezTo>
                  <a:cubicBezTo>
                    <a:pt x="7930" y="21387"/>
                    <a:pt x="7802" y="21390"/>
                    <a:pt x="7675" y="21390"/>
                  </a:cubicBezTo>
                  <a:cubicBezTo>
                    <a:pt x="7549" y="21390"/>
                    <a:pt x="7424" y="21387"/>
                    <a:pt x="7299" y="21375"/>
                  </a:cubicBezTo>
                  <a:cubicBezTo>
                    <a:pt x="6656" y="21328"/>
                    <a:pt x="6013" y="21328"/>
                    <a:pt x="5382" y="21268"/>
                  </a:cubicBezTo>
                  <a:cubicBezTo>
                    <a:pt x="4203" y="21149"/>
                    <a:pt x="2977" y="20947"/>
                    <a:pt x="1953" y="20363"/>
                  </a:cubicBezTo>
                  <a:cubicBezTo>
                    <a:pt x="1703" y="20232"/>
                    <a:pt x="1465" y="20066"/>
                    <a:pt x="1274" y="19851"/>
                  </a:cubicBezTo>
                  <a:cubicBezTo>
                    <a:pt x="1107" y="19673"/>
                    <a:pt x="1000" y="19470"/>
                    <a:pt x="762" y="19375"/>
                  </a:cubicBezTo>
                  <a:cubicBezTo>
                    <a:pt x="708" y="19355"/>
                    <a:pt x="655" y="19346"/>
                    <a:pt x="604" y="19346"/>
                  </a:cubicBezTo>
                  <a:cubicBezTo>
                    <a:pt x="290" y="19346"/>
                    <a:pt x="34" y="19689"/>
                    <a:pt x="24" y="20006"/>
                  </a:cubicBezTo>
                  <a:cubicBezTo>
                    <a:pt x="0" y="20411"/>
                    <a:pt x="453" y="20804"/>
                    <a:pt x="750" y="21030"/>
                  </a:cubicBezTo>
                  <a:cubicBezTo>
                    <a:pt x="1179" y="21363"/>
                    <a:pt x="1655" y="21494"/>
                    <a:pt x="2167" y="21637"/>
                  </a:cubicBezTo>
                  <a:cubicBezTo>
                    <a:pt x="3453" y="22018"/>
                    <a:pt x="4751" y="22340"/>
                    <a:pt x="6096" y="22471"/>
                  </a:cubicBezTo>
                  <a:cubicBezTo>
                    <a:pt x="5596" y="22733"/>
                    <a:pt x="5227" y="23209"/>
                    <a:pt x="5096" y="23757"/>
                  </a:cubicBezTo>
                  <a:cubicBezTo>
                    <a:pt x="4917" y="24435"/>
                    <a:pt x="5167" y="25185"/>
                    <a:pt x="5691" y="25662"/>
                  </a:cubicBezTo>
                  <a:cubicBezTo>
                    <a:pt x="6060" y="26005"/>
                    <a:pt x="6553" y="26190"/>
                    <a:pt x="7049" y="26190"/>
                  </a:cubicBezTo>
                  <a:cubicBezTo>
                    <a:pt x="7258" y="26190"/>
                    <a:pt x="7467" y="26157"/>
                    <a:pt x="7668" y="26090"/>
                  </a:cubicBezTo>
                  <a:cubicBezTo>
                    <a:pt x="8334" y="25864"/>
                    <a:pt x="8846" y="25304"/>
                    <a:pt x="8977" y="24602"/>
                  </a:cubicBezTo>
                  <a:cubicBezTo>
                    <a:pt x="9049" y="24197"/>
                    <a:pt x="9013" y="23816"/>
                    <a:pt x="8858" y="23447"/>
                  </a:cubicBezTo>
                  <a:cubicBezTo>
                    <a:pt x="8715" y="23102"/>
                    <a:pt x="8454" y="22828"/>
                    <a:pt x="8192" y="22590"/>
                  </a:cubicBezTo>
                  <a:lnTo>
                    <a:pt x="8192" y="22590"/>
                  </a:lnTo>
                  <a:cubicBezTo>
                    <a:pt x="8954" y="22625"/>
                    <a:pt x="9704" y="22614"/>
                    <a:pt x="10466" y="22625"/>
                  </a:cubicBezTo>
                  <a:cubicBezTo>
                    <a:pt x="10528" y="22626"/>
                    <a:pt x="10590" y="22627"/>
                    <a:pt x="10652" y="22627"/>
                  </a:cubicBezTo>
                  <a:cubicBezTo>
                    <a:pt x="11176" y="22627"/>
                    <a:pt x="11705" y="22597"/>
                    <a:pt x="12231" y="22597"/>
                  </a:cubicBezTo>
                  <a:cubicBezTo>
                    <a:pt x="12433" y="22597"/>
                    <a:pt x="12634" y="22601"/>
                    <a:pt x="12835" y="22614"/>
                  </a:cubicBezTo>
                  <a:cubicBezTo>
                    <a:pt x="13240" y="22625"/>
                    <a:pt x="13621" y="22637"/>
                    <a:pt x="14026" y="22649"/>
                  </a:cubicBezTo>
                  <a:cubicBezTo>
                    <a:pt x="14407" y="22673"/>
                    <a:pt x="14800" y="22649"/>
                    <a:pt x="15181" y="22685"/>
                  </a:cubicBezTo>
                  <a:cubicBezTo>
                    <a:pt x="15585" y="22709"/>
                    <a:pt x="15990" y="22709"/>
                    <a:pt x="16395" y="22733"/>
                  </a:cubicBezTo>
                  <a:cubicBezTo>
                    <a:pt x="16776" y="22745"/>
                    <a:pt x="17181" y="22768"/>
                    <a:pt x="17562" y="22792"/>
                  </a:cubicBezTo>
                  <a:cubicBezTo>
                    <a:pt x="17776" y="22792"/>
                    <a:pt x="17979" y="22792"/>
                    <a:pt x="18193" y="22804"/>
                  </a:cubicBezTo>
                  <a:cubicBezTo>
                    <a:pt x="18373" y="22815"/>
                    <a:pt x="18563" y="22854"/>
                    <a:pt x="18762" y="22854"/>
                  </a:cubicBezTo>
                  <a:cubicBezTo>
                    <a:pt x="18786" y="22854"/>
                    <a:pt x="18811" y="22853"/>
                    <a:pt x="18836" y="22852"/>
                  </a:cubicBezTo>
                  <a:cubicBezTo>
                    <a:pt x="19050" y="22828"/>
                    <a:pt x="19264" y="22804"/>
                    <a:pt x="19491" y="22804"/>
                  </a:cubicBezTo>
                  <a:cubicBezTo>
                    <a:pt x="19634" y="22804"/>
                    <a:pt x="19788" y="22816"/>
                    <a:pt x="19931" y="22816"/>
                  </a:cubicBezTo>
                  <a:cubicBezTo>
                    <a:pt x="19324" y="23185"/>
                    <a:pt x="18907" y="23828"/>
                    <a:pt x="18812" y="24530"/>
                  </a:cubicBezTo>
                  <a:cubicBezTo>
                    <a:pt x="18729" y="25292"/>
                    <a:pt x="19086" y="26031"/>
                    <a:pt x="19693" y="26495"/>
                  </a:cubicBezTo>
                  <a:cubicBezTo>
                    <a:pt x="20081" y="26791"/>
                    <a:pt x="20555" y="26952"/>
                    <a:pt x="21034" y="26952"/>
                  </a:cubicBezTo>
                  <a:cubicBezTo>
                    <a:pt x="21305" y="26952"/>
                    <a:pt x="21578" y="26900"/>
                    <a:pt x="21836" y="26793"/>
                  </a:cubicBezTo>
                  <a:cubicBezTo>
                    <a:pt x="22527" y="26507"/>
                    <a:pt x="23063" y="25888"/>
                    <a:pt x="23193" y="25150"/>
                  </a:cubicBezTo>
                  <a:cubicBezTo>
                    <a:pt x="23336" y="24292"/>
                    <a:pt x="22979" y="23483"/>
                    <a:pt x="22324" y="22947"/>
                  </a:cubicBezTo>
                  <a:lnTo>
                    <a:pt x="22324" y="22947"/>
                  </a:lnTo>
                  <a:cubicBezTo>
                    <a:pt x="23074" y="22971"/>
                    <a:pt x="23801" y="22995"/>
                    <a:pt x="24551" y="23006"/>
                  </a:cubicBezTo>
                  <a:cubicBezTo>
                    <a:pt x="24932" y="23006"/>
                    <a:pt x="25337" y="23006"/>
                    <a:pt x="25718" y="22983"/>
                  </a:cubicBezTo>
                  <a:cubicBezTo>
                    <a:pt x="25908" y="22971"/>
                    <a:pt x="26087" y="22935"/>
                    <a:pt x="26289" y="22935"/>
                  </a:cubicBezTo>
                  <a:cubicBezTo>
                    <a:pt x="26480" y="22923"/>
                    <a:pt x="26658" y="22935"/>
                    <a:pt x="26849" y="22911"/>
                  </a:cubicBezTo>
                  <a:cubicBezTo>
                    <a:pt x="27063" y="22876"/>
                    <a:pt x="27313" y="22828"/>
                    <a:pt x="27384" y="22625"/>
                  </a:cubicBezTo>
                  <a:cubicBezTo>
                    <a:pt x="27444" y="22459"/>
                    <a:pt x="27408" y="22268"/>
                    <a:pt x="27265" y="22161"/>
                  </a:cubicBezTo>
                  <a:cubicBezTo>
                    <a:pt x="26998" y="21959"/>
                    <a:pt x="26649" y="21907"/>
                    <a:pt x="26296" y="21907"/>
                  </a:cubicBezTo>
                  <a:cubicBezTo>
                    <a:pt x="26004" y="21907"/>
                    <a:pt x="25709" y="21943"/>
                    <a:pt x="25456" y="21959"/>
                  </a:cubicBezTo>
                  <a:cubicBezTo>
                    <a:pt x="24898" y="21984"/>
                    <a:pt x="24334" y="22004"/>
                    <a:pt x="23773" y="22004"/>
                  </a:cubicBezTo>
                  <a:cubicBezTo>
                    <a:pt x="23555" y="22004"/>
                    <a:pt x="23338" y="22001"/>
                    <a:pt x="23122" y="21994"/>
                  </a:cubicBezTo>
                  <a:cubicBezTo>
                    <a:pt x="24039" y="21625"/>
                    <a:pt x="24789" y="20899"/>
                    <a:pt x="25182" y="19970"/>
                  </a:cubicBezTo>
                  <a:cubicBezTo>
                    <a:pt x="25658" y="18875"/>
                    <a:pt x="25741" y="17637"/>
                    <a:pt x="25575" y="16458"/>
                  </a:cubicBezTo>
                  <a:cubicBezTo>
                    <a:pt x="25575" y="16434"/>
                    <a:pt x="25539" y="16422"/>
                    <a:pt x="25515" y="16422"/>
                  </a:cubicBezTo>
                  <a:lnTo>
                    <a:pt x="25325" y="16422"/>
                  </a:lnTo>
                  <a:cubicBezTo>
                    <a:pt x="25289" y="16422"/>
                    <a:pt x="25277" y="16434"/>
                    <a:pt x="25265" y="16458"/>
                  </a:cubicBezTo>
                  <a:cubicBezTo>
                    <a:pt x="24706" y="18351"/>
                    <a:pt x="23813" y="20923"/>
                    <a:pt x="21431" y="20923"/>
                  </a:cubicBezTo>
                  <a:cubicBezTo>
                    <a:pt x="21169" y="19530"/>
                    <a:pt x="20919" y="18196"/>
                    <a:pt x="20657" y="16851"/>
                  </a:cubicBezTo>
                  <a:cubicBezTo>
                    <a:pt x="20407" y="15482"/>
                    <a:pt x="20217" y="14089"/>
                    <a:pt x="20050" y="12696"/>
                  </a:cubicBezTo>
                  <a:cubicBezTo>
                    <a:pt x="19884" y="11326"/>
                    <a:pt x="19741" y="9957"/>
                    <a:pt x="19586" y="8588"/>
                  </a:cubicBezTo>
                  <a:cubicBezTo>
                    <a:pt x="19514" y="7909"/>
                    <a:pt x="19467" y="7219"/>
                    <a:pt x="19383" y="6540"/>
                  </a:cubicBezTo>
                  <a:cubicBezTo>
                    <a:pt x="19288" y="5885"/>
                    <a:pt x="19169" y="5230"/>
                    <a:pt x="19050" y="4576"/>
                  </a:cubicBezTo>
                  <a:cubicBezTo>
                    <a:pt x="18991" y="4207"/>
                    <a:pt x="18931" y="3814"/>
                    <a:pt x="18872" y="3445"/>
                  </a:cubicBezTo>
                  <a:cubicBezTo>
                    <a:pt x="18812" y="3064"/>
                    <a:pt x="18717" y="2671"/>
                    <a:pt x="18717" y="2278"/>
                  </a:cubicBezTo>
                  <a:cubicBezTo>
                    <a:pt x="18717" y="1921"/>
                    <a:pt x="18800" y="1563"/>
                    <a:pt x="18872" y="1206"/>
                  </a:cubicBezTo>
                  <a:cubicBezTo>
                    <a:pt x="18931" y="909"/>
                    <a:pt x="19014" y="658"/>
                    <a:pt x="18955" y="361"/>
                  </a:cubicBezTo>
                  <a:cubicBezTo>
                    <a:pt x="18955" y="349"/>
                    <a:pt x="18919" y="313"/>
                    <a:pt x="18895" y="313"/>
                  </a:cubicBezTo>
                  <a:cubicBezTo>
                    <a:pt x="18812" y="337"/>
                    <a:pt x="18717" y="337"/>
                    <a:pt x="18633" y="373"/>
                  </a:cubicBezTo>
                  <a:cubicBezTo>
                    <a:pt x="18514" y="432"/>
                    <a:pt x="18443" y="587"/>
                    <a:pt x="18360" y="682"/>
                  </a:cubicBezTo>
                  <a:cubicBezTo>
                    <a:pt x="18133" y="944"/>
                    <a:pt x="17895" y="1159"/>
                    <a:pt x="17657" y="1397"/>
                  </a:cubicBezTo>
                  <a:cubicBezTo>
                    <a:pt x="17550" y="1504"/>
                    <a:pt x="17431" y="1659"/>
                    <a:pt x="17300" y="1730"/>
                  </a:cubicBezTo>
                  <a:cubicBezTo>
                    <a:pt x="17244" y="1761"/>
                    <a:pt x="17164" y="1769"/>
                    <a:pt x="17079" y="1769"/>
                  </a:cubicBezTo>
                  <a:cubicBezTo>
                    <a:pt x="16966" y="1769"/>
                    <a:pt x="16846" y="1754"/>
                    <a:pt x="16764" y="1754"/>
                  </a:cubicBezTo>
                  <a:cubicBezTo>
                    <a:pt x="16419" y="1742"/>
                    <a:pt x="16074" y="1718"/>
                    <a:pt x="15740" y="1718"/>
                  </a:cubicBezTo>
                  <a:cubicBezTo>
                    <a:pt x="15272" y="1718"/>
                    <a:pt x="14798" y="1723"/>
                    <a:pt x="14326" y="1723"/>
                  </a:cubicBezTo>
                  <a:cubicBezTo>
                    <a:pt x="14090" y="1723"/>
                    <a:pt x="13855" y="1722"/>
                    <a:pt x="13621" y="1718"/>
                  </a:cubicBezTo>
                  <a:cubicBezTo>
                    <a:pt x="13430" y="1718"/>
                    <a:pt x="13311" y="1718"/>
                    <a:pt x="13157" y="1575"/>
                  </a:cubicBezTo>
                  <a:cubicBezTo>
                    <a:pt x="13037" y="1456"/>
                    <a:pt x="12918" y="1361"/>
                    <a:pt x="12787" y="1242"/>
                  </a:cubicBezTo>
                  <a:cubicBezTo>
                    <a:pt x="12549" y="1028"/>
                    <a:pt x="12299" y="825"/>
                    <a:pt x="12049" y="611"/>
                  </a:cubicBezTo>
                  <a:cubicBezTo>
                    <a:pt x="11906" y="492"/>
                    <a:pt x="11775" y="385"/>
                    <a:pt x="11633" y="266"/>
                  </a:cubicBezTo>
                  <a:cubicBezTo>
                    <a:pt x="11537" y="194"/>
                    <a:pt x="11454" y="63"/>
                    <a:pt x="11335" y="16"/>
                  </a:cubicBezTo>
                  <a:cubicBezTo>
                    <a:pt x="11310" y="6"/>
                    <a:pt x="11283" y="1"/>
                    <a:pt x="11255"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9" name="Google Shape;716;p42"/>
            <p:cNvSpPr/>
            <p:nvPr/>
          </p:nvSpPr>
          <p:spPr>
            <a:xfrm>
              <a:off x="7399440" y="2843280"/>
              <a:ext cx="159840" cy="158040"/>
            </a:xfrm>
            <a:custGeom>
              <a:avLst/>
              <a:gdLst>
                <a:gd name="textAreaLeft" fmla="*/ 0 w 159840"/>
                <a:gd name="textAreaRight" fmla="*/ 160200 w 159840"/>
                <a:gd name="textAreaTop" fmla="*/ 0 h 158040"/>
                <a:gd name="textAreaBottom" fmla="*/ 158400 h 158040"/>
              </a:gdLst>
              <a:ahLst/>
              <a:cxnLst/>
              <a:rect l="textAreaLeft" t="textAreaTop" r="textAreaRight" b="textAreaBottom"/>
              <a:pathLst>
                <a:path w="2191" h="2167">
                  <a:moveTo>
                    <a:pt x="965" y="0"/>
                  </a:moveTo>
                  <a:cubicBezTo>
                    <a:pt x="849" y="0"/>
                    <a:pt x="733" y="27"/>
                    <a:pt x="619" y="94"/>
                  </a:cubicBezTo>
                  <a:cubicBezTo>
                    <a:pt x="429" y="213"/>
                    <a:pt x="250" y="368"/>
                    <a:pt x="131" y="571"/>
                  </a:cubicBezTo>
                  <a:cubicBezTo>
                    <a:pt x="12" y="797"/>
                    <a:pt x="0" y="999"/>
                    <a:pt x="12" y="1237"/>
                  </a:cubicBezTo>
                  <a:cubicBezTo>
                    <a:pt x="48" y="1690"/>
                    <a:pt x="441" y="2047"/>
                    <a:pt x="857" y="2142"/>
                  </a:cubicBezTo>
                  <a:cubicBezTo>
                    <a:pt x="914" y="2159"/>
                    <a:pt x="976" y="2166"/>
                    <a:pt x="1039" y="2166"/>
                  </a:cubicBezTo>
                  <a:cubicBezTo>
                    <a:pt x="1201" y="2166"/>
                    <a:pt x="1372" y="2119"/>
                    <a:pt x="1500" y="2059"/>
                  </a:cubicBezTo>
                  <a:cubicBezTo>
                    <a:pt x="1715" y="1964"/>
                    <a:pt x="1857" y="1833"/>
                    <a:pt x="1977" y="1654"/>
                  </a:cubicBezTo>
                  <a:cubicBezTo>
                    <a:pt x="2191" y="1309"/>
                    <a:pt x="2191" y="868"/>
                    <a:pt x="1965" y="523"/>
                  </a:cubicBezTo>
                  <a:cubicBezTo>
                    <a:pt x="1834" y="321"/>
                    <a:pt x="1631" y="201"/>
                    <a:pt x="1417" y="106"/>
                  </a:cubicBezTo>
                  <a:cubicBezTo>
                    <a:pt x="1269" y="46"/>
                    <a:pt x="1117" y="0"/>
                    <a:pt x="965"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79200" bIns="792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0" name="Google Shape;717;p42"/>
            <p:cNvSpPr/>
            <p:nvPr/>
          </p:nvSpPr>
          <p:spPr>
            <a:xfrm>
              <a:off x="7108560" y="2853360"/>
              <a:ext cx="140760" cy="128880"/>
            </a:xfrm>
            <a:custGeom>
              <a:avLst/>
              <a:gdLst>
                <a:gd name="textAreaLeft" fmla="*/ 0 w 140760"/>
                <a:gd name="textAreaRight" fmla="*/ 141120 w 140760"/>
                <a:gd name="textAreaTop" fmla="*/ 0 h 128880"/>
                <a:gd name="textAreaBottom" fmla="*/ 129240 h 128880"/>
              </a:gdLst>
              <a:ahLst/>
              <a:cxnLst/>
              <a:rect l="textAreaLeft" t="textAreaTop" r="textAreaRight" b="textAreaBottom"/>
              <a:pathLst>
                <a:path w="1930" h="1769">
                  <a:moveTo>
                    <a:pt x="951" y="0"/>
                  </a:moveTo>
                  <a:cubicBezTo>
                    <a:pt x="849" y="0"/>
                    <a:pt x="749" y="14"/>
                    <a:pt x="655" y="41"/>
                  </a:cubicBezTo>
                  <a:cubicBezTo>
                    <a:pt x="453" y="100"/>
                    <a:pt x="250" y="207"/>
                    <a:pt x="131" y="398"/>
                  </a:cubicBezTo>
                  <a:cubicBezTo>
                    <a:pt x="48" y="553"/>
                    <a:pt x="0" y="743"/>
                    <a:pt x="12" y="910"/>
                  </a:cubicBezTo>
                  <a:cubicBezTo>
                    <a:pt x="48" y="1100"/>
                    <a:pt x="108" y="1279"/>
                    <a:pt x="215" y="1410"/>
                  </a:cubicBezTo>
                  <a:cubicBezTo>
                    <a:pt x="334" y="1565"/>
                    <a:pt x="477" y="1672"/>
                    <a:pt x="643" y="1731"/>
                  </a:cubicBezTo>
                  <a:cubicBezTo>
                    <a:pt x="710" y="1757"/>
                    <a:pt x="781" y="1768"/>
                    <a:pt x="853" y="1768"/>
                  </a:cubicBezTo>
                  <a:cubicBezTo>
                    <a:pt x="1014" y="1768"/>
                    <a:pt x="1182" y="1714"/>
                    <a:pt x="1322" y="1648"/>
                  </a:cubicBezTo>
                  <a:cubicBezTo>
                    <a:pt x="1489" y="1588"/>
                    <a:pt x="1620" y="1517"/>
                    <a:pt x="1727" y="1386"/>
                  </a:cubicBezTo>
                  <a:cubicBezTo>
                    <a:pt x="1905" y="1136"/>
                    <a:pt x="1929" y="779"/>
                    <a:pt x="1822" y="493"/>
                  </a:cubicBezTo>
                  <a:cubicBezTo>
                    <a:pt x="1665" y="161"/>
                    <a:pt x="1301" y="0"/>
                    <a:pt x="95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64440" bIns="64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1" name="Google Shape;718;p42"/>
            <p:cNvSpPr/>
            <p:nvPr/>
          </p:nvSpPr>
          <p:spPr>
            <a:xfrm>
              <a:off x="7461360" y="3243600"/>
              <a:ext cx="53640" cy="49320"/>
            </a:xfrm>
            <a:custGeom>
              <a:avLst/>
              <a:gdLst>
                <a:gd name="textAreaLeft" fmla="*/ 0 w 53640"/>
                <a:gd name="textAreaRight" fmla="*/ 54000 w 53640"/>
                <a:gd name="textAreaTop" fmla="*/ 0 h 49320"/>
                <a:gd name="textAreaBottom" fmla="*/ 49680 h 49320"/>
              </a:gdLst>
              <a:ahLst/>
              <a:cxnLst/>
              <a:rect l="textAreaLeft" t="textAreaTop" r="textAreaRight" b="textAreaBottom"/>
              <a:pathLst>
                <a:path w="739" h="680">
                  <a:moveTo>
                    <a:pt x="512" y="1"/>
                  </a:moveTo>
                  <a:cubicBezTo>
                    <a:pt x="512" y="1"/>
                    <a:pt x="489" y="1"/>
                    <a:pt x="489" y="25"/>
                  </a:cubicBezTo>
                  <a:lnTo>
                    <a:pt x="477" y="37"/>
                  </a:lnTo>
                  <a:cubicBezTo>
                    <a:pt x="441" y="96"/>
                    <a:pt x="417" y="168"/>
                    <a:pt x="405" y="227"/>
                  </a:cubicBezTo>
                  <a:cubicBezTo>
                    <a:pt x="370" y="180"/>
                    <a:pt x="346" y="144"/>
                    <a:pt x="298" y="96"/>
                  </a:cubicBezTo>
                  <a:cubicBezTo>
                    <a:pt x="255" y="44"/>
                    <a:pt x="185" y="11"/>
                    <a:pt x="119" y="11"/>
                  </a:cubicBezTo>
                  <a:cubicBezTo>
                    <a:pt x="94" y="11"/>
                    <a:pt x="70" y="15"/>
                    <a:pt x="48" y="25"/>
                  </a:cubicBezTo>
                  <a:cubicBezTo>
                    <a:pt x="12" y="37"/>
                    <a:pt x="0" y="49"/>
                    <a:pt x="0" y="96"/>
                  </a:cubicBezTo>
                  <a:cubicBezTo>
                    <a:pt x="12" y="227"/>
                    <a:pt x="60" y="346"/>
                    <a:pt x="131" y="453"/>
                  </a:cubicBezTo>
                  <a:cubicBezTo>
                    <a:pt x="167" y="513"/>
                    <a:pt x="203" y="561"/>
                    <a:pt x="250" y="596"/>
                  </a:cubicBezTo>
                  <a:cubicBezTo>
                    <a:pt x="262" y="632"/>
                    <a:pt x="298" y="656"/>
                    <a:pt x="322" y="656"/>
                  </a:cubicBezTo>
                  <a:cubicBezTo>
                    <a:pt x="346" y="656"/>
                    <a:pt x="370" y="680"/>
                    <a:pt x="405" y="680"/>
                  </a:cubicBezTo>
                  <a:cubicBezTo>
                    <a:pt x="584" y="680"/>
                    <a:pt x="655" y="501"/>
                    <a:pt x="703" y="346"/>
                  </a:cubicBezTo>
                  <a:cubicBezTo>
                    <a:pt x="715" y="263"/>
                    <a:pt x="727" y="180"/>
                    <a:pt x="739" y="96"/>
                  </a:cubicBezTo>
                  <a:cubicBezTo>
                    <a:pt x="727" y="49"/>
                    <a:pt x="715" y="25"/>
                    <a:pt x="667" y="25"/>
                  </a:cubicBezTo>
                  <a:cubicBezTo>
                    <a:pt x="631" y="25"/>
                    <a:pt x="572" y="25"/>
                    <a:pt x="52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2" name="Google Shape;719;p42"/>
            <p:cNvSpPr/>
            <p:nvPr/>
          </p:nvSpPr>
          <p:spPr>
            <a:xfrm>
              <a:off x="7177680" y="3447360"/>
              <a:ext cx="95400" cy="97920"/>
            </a:xfrm>
            <a:custGeom>
              <a:avLst/>
              <a:gdLst>
                <a:gd name="textAreaLeft" fmla="*/ 0 w 95400"/>
                <a:gd name="textAreaRight" fmla="*/ 95760 w 95400"/>
                <a:gd name="textAreaTop" fmla="*/ 0 h 97920"/>
                <a:gd name="textAreaBottom" fmla="*/ 98280 h 97920"/>
              </a:gdLst>
              <a:ahLst/>
              <a:cxnLst/>
              <a:rect l="textAreaLeft" t="textAreaTop" r="textAreaRight" b="textAreaBottom"/>
              <a:pathLst>
                <a:path w="1310" h="1347">
                  <a:moveTo>
                    <a:pt x="143" y="1"/>
                  </a:moveTo>
                  <a:cubicBezTo>
                    <a:pt x="119" y="1"/>
                    <a:pt x="95" y="1"/>
                    <a:pt x="83" y="49"/>
                  </a:cubicBezTo>
                  <a:cubicBezTo>
                    <a:pt x="60" y="239"/>
                    <a:pt x="0" y="453"/>
                    <a:pt x="83" y="644"/>
                  </a:cubicBezTo>
                  <a:cubicBezTo>
                    <a:pt x="107" y="692"/>
                    <a:pt x="131" y="727"/>
                    <a:pt x="179" y="763"/>
                  </a:cubicBezTo>
                  <a:cubicBezTo>
                    <a:pt x="187" y="771"/>
                    <a:pt x="198" y="774"/>
                    <a:pt x="213" y="774"/>
                  </a:cubicBezTo>
                  <a:cubicBezTo>
                    <a:pt x="241" y="774"/>
                    <a:pt x="278" y="763"/>
                    <a:pt x="310" y="763"/>
                  </a:cubicBezTo>
                  <a:cubicBezTo>
                    <a:pt x="369" y="727"/>
                    <a:pt x="429" y="703"/>
                    <a:pt x="476" y="656"/>
                  </a:cubicBezTo>
                  <a:cubicBezTo>
                    <a:pt x="500" y="811"/>
                    <a:pt x="536" y="953"/>
                    <a:pt x="595" y="1108"/>
                  </a:cubicBezTo>
                  <a:cubicBezTo>
                    <a:pt x="643" y="1204"/>
                    <a:pt x="714" y="1323"/>
                    <a:pt x="845" y="1346"/>
                  </a:cubicBezTo>
                  <a:cubicBezTo>
                    <a:pt x="881" y="1346"/>
                    <a:pt x="917" y="1346"/>
                    <a:pt x="941" y="1323"/>
                  </a:cubicBezTo>
                  <a:cubicBezTo>
                    <a:pt x="964" y="1311"/>
                    <a:pt x="976" y="1263"/>
                    <a:pt x="1012" y="1239"/>
                  </a:cubicBezTo>
                  <a:cubicBezTo>
                    <a:pt x="1060" y="1168"/>
                    <a:pt x="1095" y="1084"/>
                    <a:pt x="1143" y="1001"/>
                  </a:cubicBezTo>
                  <a:cubicBezTo>
                    <a:pt x="1238" y="834"/>
                    <a:pt x="1298" y="656"/>
                    <a:pt x="1310" y="477"/>
                  </a:cubicBezTo>
                  <a:cubicBezTo>
                    <a:pt x="1310" y="453"/>
                    <a:pt x="1262" y="418"/>
                    <a:pt x="1238" y="418"/>
                  </a:cubicBezTo>
                  <a:cubicBezTo>
                    <a:pt x="1024" y="489"/>
                    <a:pt x="941" y="668"/>
                    <a:pt x="845" y="846"/>
                  </a:cubicBezTo>
                  <a:cubicBezTo>
                    <a:pt x="798" y="656"/>
                    <a:pt x="750" y="453"/>
                    <a:pt x="714" y="251"/>
                  </a:cubicBezTo>
                  <a:cubicBezTo>
                    <a:pt x="714" y="227"/>
                    <a:pt x="679" y="215"/>
                    <a:pt x="655" y="215"/>
                  </a:cubicBezTo>
                  <a:cubicBezTo>
                    <a:pt x="633" y="211"/>
                    <a:pt x="613" y="209"/>
                    <a:pt x="593" y="209"/>
                  </a:cubicBezTo>
                  <a:cubicBezTo>
                    <a:pt x="502" y="209"/>
                    <a:pt x="426" y="250"/>
                    <a:pt x="357" y="299"/>
                  </a:cubicBezTo>
                  <a:cubicBezTo>
                    <a:pt x="357" y="227"/>
                    <a:pt x="357" y="156"/>
                    <a:pt x="369" y="96"/>
                  </a:cubicBezTo>
                  <a:cubicBezTo>
                    <a:pt x="369" y="72"/>
                    <a:pt x="357" y="49"/>
                    <a:pt x="321" y="37"/>
                  </a:cubicBezTo>
                  <a:cubicBezTo>
                    <a:pt x="262" y="13"/>
                    <a:pt x="202" y="13"/>
                    <a:pt x="167"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48960" bIns="489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3" name="Google Shape;720;p42"/>
            <p:cNvSpPr/>
            <p:nvPr/>
          </p:nvSpPr>
          <p:spPr>
            <a:xfrm>
              <a:off x="7343640" y="3885120"/>
              <a:ext cx="73440" cy="85320"/>
            </a:xfrm>
            <a:custGeom>
              <a:avLst/>
              <a:gdLst>
                <a:gd name="textAreaLeft" fmla="*/ 0 w 73440"/>
                <a:gd name="textAreaRight" fmla="*/ 73800 w 73440"/>
                <a:gd name="textAreaTop" fmla="*/ 0 h 85320"/>
                <a:gd name="textAreaBottom" fmla="*/ 85680 h 85320"/>
              </a:gdLst>
              <a:ahLst/>
              <a:cxnLst/>
              <a:rect l="textAreaLeft" t="textAreaTop" r="textAreaRight" b="textAreaBottom"/>
              <a:pathLst>
                <a:path w="1010" h="1174">
                  <a:moveTo>
                    <a:pt x="214" y="1"/>
                  </a:moveTo>
                  <a:cubicBezTo>
                    <a:pt x="167" y="1"/>
                    <a:pt x="119" y="13"/>
                    <a:pt x="72" y="13"/>
                  </a:cubicBezTo>
                  <a:lnTo>
                    <a:pt x="48" y="13"/>
                  </a:lnTo>
                  <a:cubicBezTo>
                    <a:pt x="36" y="25"/>
                    <a:pt x="12" y="37"/>
                    <a:pt x="12" y="60"/>
                  </a:cubicBezTo>
                  <a:cubicBezTo>
                    <a:pt x="0" y="239"/>
                    <a:pt x="0" y="429"/>
                    <a:pt x="36" y="608"/>
                  </a:cubicBezTo>
                  <a:cubicBezTo>
                    <a:pt x="36" y="632"/>
                    <a:pt x="60" y="668"/>
                    <a:pt x="95" y="668"/>
                  </a:cubicBezTo>
                  <a:lnTo>
                    <a:pt x="310" y="668"/>
                  </a:lnTo>
                  <a:cubicBezTo>
                    <a:pt x="393" y="810"/>
                    <a:pt x="405" y="1025"/>
                    <a:pt x="548" y="1132"/>
                  </a:cubicBezTo>
                  <a:cubicBezTo>
                    <a:pt x="592" y="1161"/>
                    <a:pt x="637" y="1174"/>
                    <a:pt x="679" y="1174"/>
                  </a:cubicBezTo>
                  <a:cubicBezTo>
                    <a:pt x="862" y="1174"/>
                    <a:pt x="1010" y="935"/>
                    <a:pt x="1000" y="751"/>
                  </a:cubicBezTo>
                  <a:cubicBezTo>
                    <a:pt x="991" y="741"/>
                    <a:pt x="965" y="724"/>
                    <a:pt x="943" y="724"/>
                  </a:cubicBezTo>
                  <a:cubicBezTo>
                    <a:pt x="938" y="724"/>
                    <a:pt x="933" y="725"/>
                    <a:pt x="929" y="727"/>
                  </a:cubicBezTo>
                  <a:cubicBezTo>
                    <a:pt x="845" y="751"/>
                    <a:pt x="774" y="775"/>
                    <a:pt x="691" y="799"/>
                  </a:cubicBezTo>
                  <a:cubicBezTo>
                    <a:pt x="595" y="608"/>
                    <a:pt x="536" y="370"/>
                    <a:pt x="310" y="298"/>
                  </a:cubicBezTo>
                  <a:cubicBezTo>
                    <a:pt x="298" y="203"/>
                    <a:pt x="286" y="132"/>
                    <a:pt x="286" y="37"/>
                  </a:cubicBezTo>
                  <a:cubicBezTo>
                    <a:pt x="286" y="13"/>
                    <a:pt x="238" y="1"/>
                    <a:pt x="21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42840" bIns="428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34" name="Google Shape;721;p42"/>
          <p:cNvGrpSpPr/>
          <p:nvPr/>
        </p:nvGrpSpPr>
        <p:grpSpPr>
          <a:xfrm>
            <a:off x="6291000" y="482760"/>
            <a:ext cx="2126520" cy="1358280"/>
            <a:chOff x="6291000" y="482760"/>
            <a:chExt cx="2126520" cy="1358280"/>
          </a:xfrm>
        </p:grpSpPr>
        <p:sp>
          <p:nvSpPr>
            <p:cNvPr id="335" name="Google Shape;722;p42"/>
            <p:cNvSpPr/>
            <p:nvPr/>
          </p:nvSpPr>
          <p:spPr>
            <a:xfrm rot="559200">
              <a:off x="6363000" y="636120"/>
              <a:ext cx="1982520" cy="1051200"/>
            </a:xfrm>
            <a:custGeom>
              <a:avLst/>
              <a:gdLst>
                <a:gd name="textAreaLeft" fmla="*/ 0 w 1982520"/>
                <a:gd name="textAreaRight" fmla="*/ 1982880 w 1982520"/>
                <a:gd name="textAreaTop" fmla="*/ 0 h 1051200"/>
                <a:gd name="textAreaBottom" fmla="*/ 1051560 h 1051200"/>
              </a:gdLst>
              <a:ahLst/>
              <a:cxnLst/>
              <a:rect l="textAreaLeft" t="textAreaTop" r="textAreaRight" b="textAreaBottom"/>
              <a:pathLst>
                <a:path w="26481" h="14044">
                  <a:moveTo>
                    <a:pt x="7802" y="1"/>
                  </a:moveTo>
                  <a:cubicBezTo>
                    <a:pt x="5454" y="1"/>
                    <a:pt x="2954" y="455"/>
                    <a:pt x="1263" y="2178"/>
                  </a:cubicBezTo>
                  <a:cubicBezTo>
                    <a:pt x="1072" y="2381"/>
                    <a:pt x="894" y="2583"/>
                    <a:pt x="727" y="2809"/>
                  </a:cubicBezTo>
                  <a:cubicBezTo>
                    <a:pt x="406" y="3250"/>
                    <a:pt x="132" y="3750"/>
                    <a:pt x="84" y="4298"/>
                  </a:cubicBezTo>
                  <a:cubicBezTo>
                    <a:pt x="1" y="5357"/>
                    <a:pt x="799" y="6084"/>
                    <a:pt x="1656" y="6536"/>
                  </a:cubicBezTo>
                  <a:cubicBezTo>
                    <a:pt x="5454" y="8560"/>
                    <a:pt x="10026" y="8274"/>
                    <a:pt x="14229" y="9203"/>
                  </a:cubicBezTo>
                  <a:cubicBezTo>
                    <a:pt x="15015" y="9370"/>
                    <a:pt x="17265" y="9870"/>
                    <a:pt x="17277" y="10953"/>
                  </a:cubicBezTo>
                  <a:cubicBezTo>
                    <a:pt x="17277" y="11548"/>
                    <a:pt x="16646" y="11668"/>
                    <a:pt x="16372" y="12096"/>
                  </a:cubicBezTo>
                  <a:cubicBezTo>
                    <a:pt x="16015" y="12668"/>
                    <a:pt x="16396" y="13573"/>
                    <a:pt x="15872" y="14001"/>
                  </a:cubicBezTo>
                  <a:cubicBezTo>
                    <a:pt x="16022" y="14026"/>
                    <a:pt x="16185" y="14044"/>
                    <a:pt x="16346" y="14044"/>
                  </a:cubicBezTo>
                  <a:cubicBezTo>
                    <a:pt x="16720" y="14044"/>
                    <a:pt x="17079" y="13949"/>
                    <a:pt x="17229" y="13632"/>
                  </a:cubicBezTo>
                  <a:cubicBezTo>
                    <a:pt x="17289" y="13477"/>
                    <a:pt x="17325" y="13322"/>
                    <a:pt x="17360" y="13168"/>
                  </a:cubicBezTo>
                  <a:cubicBezTo>
                    <a:pt x="17503" y="12739"/>
                    <a:pt x="17944" y="12453"/>
                    <a:pt x="18396" y="12346"/>
                  </a:cubicBezTo>
                  <a:cubicBezTo>
                    <a:pt x="18607" y="12295"/>
                    <a:pt x="18823" y="12279"/>
                    <a:pt x="19041" y="12279"/>
                  </a:cubicBezTo>
                  <a:cubicBezTo>
                    <a:pt x="19280" y="12279"/>
                    <a:pt x="19523" y="12298"/>
                    <a:pt x="19765" y="12310"/>
                  </a:cubicBezTo>
                  <a:cubicBezTo>
                    <a:pt x="19940" y="12318"/>
                    <a:pt x="20117" y="12322"/>
                    <a:pt x="20297" y="12322"/>
                  </a:cubicBezTo>
                  <a:cubicBezTo>
                    <a:pt x="21852" y="12322"/>
                    <a:pt x="23552" y="12034"/>
                    <a:pt x="24897" y="11287"/>
                  </a:cubicBezTo>
                  <a:cubicBezTo>
                    <a:pt x="25433" y="11001"/>
                    <a:pt x="25873" y="10560"/>
                    <a:pt x="26159" y="10024"/>
                  </a:cubicBezTo>
                  <a:cubicBezTo>
                    <a:pt x="26480" y="9346"/>
                    <a:pt x="26457" y="8536"/>
                    <a:pt x="26207" y="7834"/>
                  </a:cubicBezTo>
                  <a:cubicBezTo>
                    <a:pt x="25064" y="4440"/>
                    <a:pt x="20944" y="2976"/>
                    <a:pt x="17884" y="1928"/>
                  </a:cubicBezTo>
                  <a:cubicBezTo>
                    <a:pt x="14908" y="904"/>
                    <a:pt x="11598" y="130"/>
                    <a:pt x="8442" y="11"/>
                  </a:cubicBezTo>
                  <a:cubicBezTo>
                    <a:pt x="8231" y="4"/>
                    <a:pt x="8017" y="1"/>
                    <a:pt x="7802" y="1"/>
                  </a:cubicBezTo>
                  <a:close/>
                </a:path>
              </a:pathLst>
            </a:custGeom>
            <a:solidFill>
              <a:srgbClr val="FFFFFF"/>
            </a:solid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6" name="Google Shape;723;p42"/>
            <p:cNvSpPr/>
            <p:nvPr/>
          </p:nvSpPr>
          <p:spPr>
            <a:xfrm rot="559200">
              <a:off x="6571800" y="618120"/>
              <a:ext cx="182520" cy="330480"/>
            </a:xfrm>
            <a:custGeom>
              <a:avLst/>
              <a:gdLst>
                <a:gd name="textAreaLeft" fmla="*/ 0 w 182520"/>
                <a:gd name="textAreaRight" fmla="*/ 182880 w 182520"/>
                <a:gd name="textAreaTop" fmla="*/ 0 h 330480"/>
                <a:gd name="textAreaBottom" fmla="*/ 330840 h 330480"/>
              </a:gdLst>
              <a:ahLst/>
              <a:cxnLst/>
              <a:rect l="textAreaLeft" t="textAreaTop" r="textAreaRight" b="textAreaBottom"/>
              <a:pathLst>
                <a:path w="2442" h="4418" fill="none">
                  <a:moveTo>
                    <a:pt x="0" y="3989"/>
                  </a:moveTo>
                  <a:cubicBezTo>
                    <a:pt x="36" y="3322"/>
                    <a:pt x="119" y="2643"/>
                    <a:pt x="250" y="1988"/>
                  </a:cubicBezTo>
                  <a:cubicBezTo>
                    <a:pt x="548" y="2858"/>
                    <a:pt x="977" y="3679"/>
                    <a:pt x="1524" y="4417"/>
                  </a:cubicBezTo>
                  <a:cubicBezTo>
                    <a:pt x="1941" y="2977"/>
                    <a:pt x="2251" y="1500"/>
                    <a:pt x="2441" y="0"/>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7" name="Google Shape;724;p42"/>
            <p:cNvSpPr/>
            <p:nvPr/>
          </p:nvSpPr>
          <p:spPr>
            <a:xfrm rot="559200">
              <a:off x="6782040" y="630000"/>
              <a:ext cx="218160" cy="401760"/>
            </a:xfrm>
            <a:custGeom>
              <a:avLst/>
              <a:gdLst>
                <a:gd name="textAreaLeft" fmla="*/ 0 w 218160"/>
                <a:gd name="textAreaRight" fmla="*/ 218520 w 218160"/>
                <a:gd name="textAreaTop" fmla="*/ 0 h 401760"/>
                <a:gd name="textAreaBottom" fmla="*/ 402120 h 401760"/>
              </a:gdLst>
              <a:ahLst/>
              <a:cxnLst/>
              <a:rect l="textAreaLeft" t="textAreaTop" r="textAreaRight" b="textAreaBottom"/>
              <a:pathLst>
                <a:path w="2918" h="5371" fill="none">
                  <a:moveTo>
                    <a:pt x="13" y="3989"/>
                  </a:moveTo>
                  <a:cubicBezTo>
                    <a:pt x="13" y="4466"/>
                    <a:pt x="179" y="5025"/>
                    <a:pt x="620" y="5204"/>
                  </a:cubicBezTo>
                  <a:cubicBezTo>
                    <a:pt x="1037" y="5370"/>
                    <a:pt x="1501" y="5120"/>
                    <a:pt x="1811" y="4811"/>
                  </a:cubicBezTo>
                  <a:cubicBezTo>
                    <a:pt x="2442" y="4192"/>
                    <a:pt x="2763" y="3311"/>
                    <a:pt x="2835" y="2430"/>
                  </a:cubicBezTo>
                  <a:cubicBezTo>
                    <a:pt x="2918" y="1489"/>
                    <a:pt x="2370" y="1"/>
                    <a:pt x="1311" y="906"/>
                  </a:cubicBezTo>
                  <a:cubicBezTo>
                    <a:pt x="465" y="1632"/>
                    <a:pt x="1" y="2882"/>
                    <a:pt x="13" y="3989"/>
                  </a:cubicBezTo>
                  <a:close/>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8" name="Google Shape;725;p42"/>
            <p:cNvSpPr/>
            <p:nvPr/>
          </p:nvSpPr>
          <p:spPr>
            <a:xfrm rot="559200">
              <a:off x="7474320" y="1166760"/>
              <a:ext cx="24840" cy="133560"/>
            </a:xfrm>
            <a:custGeom>
              <a:avLst/>
              <a:gdLst>
                <a:gd name="textAreaLeft" fmla="*/ 0 w 24840"/>
                <a:gd name="textAreaRight" fmla="*/ 25200 w 24840"/>
                <a:gd name="textAreaTop" fmla="*/ 0 h 133560"/>
                <a:gd name="textAreaBottom" fmla="*/ 133920 h 133560"/>
              </a:gdLst>
              <a:ahLst/>
              <a:cxnLst/>
              <a:rect l="textAreaLeft" t="textAreaTop" r="textAreaRight" b="textAreaBottom"/>
              <a:pathLst>
                <a:path w="335" h="1787" fill="none">
                  <a:moveTo>
                    <a:pt x="1" y="1"/>
                  </a:moveTo>
                  <a:cubicBezTo>
                    <a:pt x="1" y="572"/>
                    <a:pt x="72" y="1144"/>
                    <a:pt x="227" y="1704"/>
                  </a:cubicBezTo>
                  <a:cubicBezTo>
                    <a:pt x="227" y="1727"/>
                    <a:pt x="239" y="1751"/>
                    <a:pt x="263" y="1775"/>
                  </a:cubicBezTo>
                  <a:cubicBezTo>
                    <a:pt x="287" y="1787"/>
                    <a:pt x="334" y="1775"/>
                    <a:pt x="334" y="1751"/>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66960" bIns="66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9" name="Google Shape;726;p42"/>
            <p:cNvSpPr/>
            <p:nvPr/>
          </p:nvSpPr>
          <p:spPr>
            <a:xfrm rot="559200">
              <a:off x="7415640" y="1136160"/>
              <a:ext cx="140400" cy="52200"/>
            </a:xfrm>
            <a:custGeom>
              <a:avLst/>
              <a:gdLst>
                <a:gd name="textAreaLeft" fmla="*/ 0 w 140400"/>
                <a:gd name="textAreaRight" fmla="*/ 140760 w 140400"/>
                <a:gd name="textAreaTop" fmla="*/ 0 h 52200"/>
                <a:gd name="textAreaBottom" fmla="*/ 52560 h 52200"/>
              </a:gdLst>
              <a:ahLst/>
              <a:cxnLst/>
              <a:rect l="textAreaLeft" t="textAreaTop" r="textAreaRight" b="textAreaBottom"/>
              <a:pathLst>
                <a:path w="1882" h="703" fill="none">
                  <a:moveTo>
                    <a:pt x="0" y="703"/>
                  </a:moveTo>
                  <a:lnTo>
                    <a:pt x="1405" y="107"/>
                  </a:lnTo>
                  <a:cubicBezTo>
                    <a:pt x="1548" y="24"/>
                    <a:pt x="1715" y="0"/>
                    <a:pt x="1882" y="48"/>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26280" bIns="26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0" name="Google Shape;727;p42"/>
            <p:cNvSpPr/>
            <p:nvPr/>
          </p:nvSpPr>
          <p:spPr>
            <a:xfrm rot="559200">
              <a:off x="7629840" y="1087920"/>
              <a:ext cx="144000" cy="337680"/>
            </a:xfrm>
            <a:custGeom>
              <a:avLst/>
              <a:gdLst>
                <a:gd name="textAreaLeft" fmla="*/ 0 w 144000"/>
                <a:gd name="textAreaRight" fmla="*/ 144360 w 144000"/>
                <a:gd name="textAreaTop" fmla="*/ 0 h 337680"/>
                <a:gd name="textAreaBottom" fmla="*/ 338040 h 337680"/>
              </a:gdLst>
              <a:ahLst/>
              <a:cxnLst/>
              <a:rect l="textAreaLeft" t="textAreaTop" r="textAreaRight" b="textAreaBottom"/>
              <a:pathLst>
                <a:path w="1930" h="4514" fill="none">
                  <a:moveTo>
                    <a:pt x="1" y="3597"/>
                  </a:moveTo>
                  <a:cubicBezTo>
                    <a:pt x="48" y="2477"/>
                    <a:pt x="84" y="1346"/>
                    <a:pt x="120" y="227"/>
                  </a:cubicBezTo>
                  <a:cubicBezTo>
                    <a:pt x="465" y="72"/>
                    <a:pt x="834" y="1"/>
                    <a:pt x="1215" y="13"/>
                  </a:cubicBezTo>
                  <a:cubicBezTo>
                    <a:pt x="1453" y="13"/>
                    <a:pt x="1727" y="72"/>
                    <a:pt x="1846" y="287"/>
                  </a:cubicBezTo>
                  <a:cubicBezTo>
                    <a:pt x="1929" y="453"/>
                    <a:pt x="1929" y="644"/>
                    <a:pt x="1834" y="799"/>
                  </a:cubicBezTo>
                  <a:cubicBezTo>
                    <a:pt x="1739" y="953"/>
                    <a:pt x="1620" y="1096"/>
                    <a:pt x="1477" y="1204"/>
                  </a:cubicBezTo>
                  <a:cubicBezTo>
                    <a:pt x="1096" y="1501"/>
                    <a:pt x="679" y="1751"/>
                    <a:pt x="239" y="1942"/>
                  </a:cubicBezTo>
                  <a:cubicBezTo>
                    <a:pt x="1001" y="2573"/>
                    <a:pt x="1310" y="3573"/>
                    <a:pt x="1596" y="4513"/>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1" name="Google Shape;728;p42"/>
            <p:cNvSpPr/>
            <p:nvPr/>
          </p:nvSpPr>
          <p:spPr>
            <a:xfrm rot="559200">
              <a:off x="7796880" y="1166400"/>
              <a:ext cx="70920" cy="392040"/>
            </a:xfrm>
            <a:custGeom>
              <a:avLst/>
              <a:gdLst>
                <a:gd name="textAreaLeft" fmla="*/ 0 w 70920"/>
                <a:gd name="textAreaRight" fmla="*/ 71280 w 70920"/>
                <a:gd name="textAreaTop" fmla="*/ 0 h 392040"/>
                <a:gd name="textAreaBottom" fmla="*/ 392400 h 392040"/>
              </a:gdLst>
              <a:ahLst/>
              <a:cxnLst/>
              <a:rect l="textAreaLeft" t="textAreaTop" r="textAreaRight" b="textAreaBottom"/>
              <a:pathLst>
                <a:path w="953" h="5239" fill="none">
                  <a:moveTo>
                    <a:pt x="953" y="0"/>
                  </a:moveTo>
                  <a:cubicBezTo>
                    <a:pt x="596" y="1738"/>
                    <a:pt x="286" y="3477"/>
                    <a:pt x="0" y="5239"/>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2" name="Google Shape;729;p42"/>
            <p:cNvSpPr/>
            <p:nvPr/>
          </p:nvSpPr>
          <p:spPr>
            <a:xfrm rot="559200">
              <a:off x="7912440" y="1216440"/>
              <a:ext cx="64080" cy="347400"/>
            </a:xfrm>
            <a:custGeom>
              <a:avLst/>
              <a:gdLst>
                <a:gd name="textAreaLeft" fmla="*/ 0 w 64080"/>
                <a:gd name="textAreaRight" fmla="*/ 64440 w 64080"/>
                <a:gd name="textAreaTop" fmla="*/ 0 h 347400"/>
                <a:gd name="textAreaBottom" fmla="*/ 347760 h 347400"/>
              </a:gdLst>
              <a:ahLst/>
              <a:cxnLst/>
              <a:rect l="textAreaLeft" t="textAreaTop" r="textAreaRight" b="textAreaBottom"/>
              <a:pathLst>
                <a:path w="859" h="4645" fill="none">
                  <a:moveTo>
                    <a:pt x="858" y="1"/>
                  </a:moveTo>
                  <a:cubicBezTo>
                    <a:pt x="537" y="1549"/>
                    <a:pt x="251" y="3096"/>
                    <a:pt x="1" y="4644"/>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3" name="Google Shape;730;p42"/>
            <p:cNvSpPr/>
            <p:nvPr/>
          </p:nvSpPr>
          <p:spPr>
            <a:xfrm rot="559200">
              <a:off x="7851240" y="1164960"/>
              <a:ext cx="85320" cy="20880"/>
            </a:xfrm>
            <a:custGeom>
              <a:avLst/>
              <a:gdLst>
                <a:gd name="textAreaLeft" fmla="*/ 0 w 85320"/>
                <a:gd name="textAreaRight" fmla="*/ 85680 w 85320"/>
                <a:gd name="textAreaTop" fmla="*/ 0 h 20880"/>
                <a:gd name="textAreaBottom" fmla="*/ 21240 h 20880"/>
              </a:gdLst>
              <a:ahLst/>
              <a:cxnLst/>
              <a:rect l="textAreaLeft" t="textAreaTop" r="textAreaRight" b="textAreaBottom"/>
              <a:pathLst>
                <a:path w="1144" h="286" fill="none">
                  <a:moveTo>
                    <a:pt x="1" y="0"/>
                  </a:moveTo>
                  <a:cubicBezTo>
                    <a:pt x="394" y="48"/>
                    <a:pt x="775" y="143"/>
                    <a:pt x="1144" y="286"/>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10440" bIns="10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4" name="Google Shape;731;p42"/>
            <p:cNvSpPr/>
            <p:nvPr/>
          </p:nvSpPr>
          <p:spPr>
            <a:xfrm rot="559200">
              <a:off x="7710840" y="1540800"/>
              <a:ext cx="100440" cy="11160"/>
            </a:xfrm>
            <a:custGeom>
              <a:avLst/>
              <a:gdLst>
                <a:gd name="textAreaLeft" fmla="*/ 0 w 100440"/>
                <a:gd name="textAreaRight" fmla="*/ 100800 w 100440"/>
                <a:gd name="textAreaTop" fmla="*/ 0 h 11160"/>
                <a:gd name="textAreaBottom" fmla="*/ 11520 h 11160"/>
              </a:gdLst>
              <a:ahLst/>
              <a:cxnLst/>
              <a:rect l="textAreaLeft" t="textAreaTop" r="textAreaRight" b="textAreaBottom"/>
              <a:pathLst>
                <a:path w="1346" h="156" fill="none">
                  <a:moveTo>
                    <a:pt x="0" y="156"/>
                  </a:moveTo>
                  <a:cubicBezTo>
                    <a:pt x="441" y="36"/>
                    <a:pt x="893" y="1"/>
                    <a:pt x="1346" y="25"/>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5760" bIns="5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5" name="Google Shape;732;p42"/>
            <p:cNvSpPr/>
            <p:nvPr/>
          </p:nvSpPr>
          <p:spPr>
            <a:xfrm rot="559200">
              <a:off x="7958520" y="1227600"/>
              <a:ext cx="158400" cy="172800"/>
            </a:xfrm>
            <a:custGeom>
              <a:avLst/>
              <a:gdLst>
                <a:gd name="textAreaLeft" fmla="*/ 0 w 158400"/>
                <a:gd name="textAreaRight" fmla="*/ 158760 w 158400"/>
                <a:gd name="textAreaTop" fmla="*/ 0 h 172800"/>
                <a:gd name="textAreaBottom" fmla="*/ 173160 h 172800"/>
              </a:gdLst>
              <a:ahLst/>
              <a:cxnLst/>
              <a:rect l="textAreaLeft" t="textAreaTop" r="textAreaRight" b="textAreaBottom"/>
              <a:pathLst>
                <a:path w="2120" h="2310" fill="none">
                  <a:moveTo>
                    <a:pt x="191" y="12"/>
                  </a:moveTo>
                  <a:cubicBezTo>
                    <a:pt x="536" y="0"/>
                    <a:pt x="882" y="60"/>
                    <a:pt x="1203" y="179"/>
                  </a:cubicBezTo>
                  <a:cubicBezTo>
                    <a:pt x="1525" y="286"/>
                    <a:pt x="1798" y="524"/>
                    <a:pt x="1953" y="834"/>
                  </a:cubicBezTo>
                  <a:cubicBezTo>
                    <a:pt x="2120" y="1143"/>
                    <a:pt x="2084" y="1512"/>
                    <a:pt x="1894" y="1798"/>
                  </a:cubicBezTo>
                  <a:cubicBezTo>
                    <a:pt x="1620" y="2155"/>
                    <a:pt x="1132" y="2215"/>
                    <a:pt x="703" y="2250"/>
                  </a:cubicBezTo>
                  <a:lnTo>
                    <a:pt x="1" y="2310"/>
                  </a:ln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86400" bIns="864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6" name="Google Shape;733;p42"/>
            <p:cNvSpPr/>
            <p:nvPr/>
          </p:nvSpPr>
          <p:spPr>
            <a:xfrm rot="559200">
              <a:off x="7977960" y="1374840"/>
              <a:ext cx="245880" cy="217440"/>
            </a:xfrm>
            <a:custGeom>
              <a:avLst/>
              <a:gdLst>
                <a:gd name="textAreaLeft" fmla="*/ 0 w 245880"/>
                <a:gd name="textAreaRight" fmla="*/ 246240 w 245880"/>
                <a:gd name="textAreaTop" fmla="*/ 0 h 217440"/>
                <a:gd name="textAreaBottom" fmla="*/ 217800 h 217440"/>
              </a:gdLst>
              <a:ahLst/>
              <a:cxnLst/>
              <a:rect l="textAreaLeft" t="textAreaTop" r="textAreaRight" b="textAreaBottom"/>
              <a:pathLst>
                <a:path w="3287" h="2907" fill="none">
                  <a:moveTo>
                    <a:pt x="3287" y="322"/>
                  </a:moveTo>
                  <a:cubicBezTo>
                    <a:pt x="3072" y="203"/>
                    <a:pt x="2846" y="108"/>
                    <a:pt x="2620" y="60"/>
                  </a:cubicBezTo>
                  <a:cubicBezTo>
                    <a:pt x="2370" y="1"/>
                    <a:pt x="2120" y="60"/>
                    <a:pt x="1929" y="203"/>
                  </a:cubicBezTo>
                  <a:cubicBezTo>
                    <a:pt x="1798" y="322"/>
                    <a:pt x="1691" y="489"/>
                    <a:pt x="1656" y="656"/>
                  </a:cubicBezTo>
                  <a:cubicBezTo>
                    <a:pt x="1632" y="703"/>
                    <a:pt x="1620" y="763"/>
                    <a:pt x="1620" y="811"/>
                  </a:cubicBezTo>
                  <a:cubicBezTo>
                    <a:pt x="1632" y="1001"/>
                    <a:pt x="1870" y="1084"/>
                    <a:pt x="2025" y="1215"/>
                  </a:cubicBezTo>
                  <a:cubicBezTo>
                    <a:pt x="2227" y="1418"/>
                    <a:pt x="2299" y="1715"/>
                    <a:pt x="2203" y="1989"/>
                  </a:cubicBezTo>
                  <a:cubicBezTo>
                    <a:pt x="2096" y="2239"/>
                    <a:pt x="1906" y="2466"/>
                    <a:pt x="1668" y="2608"/>
                  </a:cubicBezTo>
                  <a:cubicBezTo>
                    <a:pt x="1394" y="2787"/>
                    <a:pt x="1025" y="2906"/>
                    <a:pt x="751" y="2727"/>
                  </a:cubicBezTo>
                  <a:cubicBezTo>
                    <a:pt x="644" y="2656"/>
                    <a:pt x="560" y="2561"/>
                    <a:pt x="501" y="2454"/>
                  </a:cubicBezTo>
                  <a:cubicBezTo>
                    <a:pt x="310" y="2180"/>
                    <a:pt x="144" y="1894"/>
                    <a:pt x="1" y="1608"/>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7" name="Google Shape;734;p42"/>
            <p:cNvSpPr/>
            <p:nvPr/>
          </p:nvSpPr>
          <p:spPr>
            <a:xfrm rot="559200">
              <a:off x="7094520" y="757080"/>
              <a:ext cx="164520" cy="354600"/>
            </a:xfrm>
            <a:custGeom>
              <a:avLst/>
              <a:gdLst>
                <a:gd name="textAreaLeft" fmla="*/ 0 w 164520"/>
                <a:gd name="textAreaRight" fmla="*/ 164880 w 164520"/>
                <a:gd name="textAreaTop" fmla="*/ 0 h 354600"/>
                <a:gd name="textAreaBottom" fmla="*/ 354960 h 354600"/>
              </a:gdLst>
              <a:ahLst/>
              <a:cxnLst/>
              <a:rect l="textAreaLeft" t="textAreaTop" r="textAreaRight" b="textAreaBottom"/>
              <a:pathLst>
                <a:path w="2204" h="4740" fill="none">
                  <a:moveTo>
                    <a:pt x="120" y="4739"/>
                  </a:moveTo>
                  <a:cubicBezTo>
                    <a:pt x="739" y="4703"/>
                    <a:pt x="1286" y="4334"/>
                    <a:pt x="1560" y="3787"/>
                  </a:cubicBezTo>
                  <a:cubicBezTo>
                    <a:pt x="1679" y="3560"/>
                    <a:pt x="1715" y="3310"/>
                    <a:pt x="1667" y="3060"/>
                  </a:cubicBezTo>
                  <a:cubicBezTo>
                    <a:pt x="1608" y="2810"/>
                    <a:pt x="1406" y="2632"/>
                    <a:pt x="1144" y="2596"/>
                  </a:cubicBezTo>
                  <a:cubicBezTo>
                    <a:pt x="1525" y="2548"/>
                    <a:pt x="1775" y="2203"/>
                    <a:pt x="1929" y="1870"/>
                  </a:cubicBezTo>
                  <a:cubicBezTo>
                    <a:pt x="2096" y="1501"/>
                    <a:pt x="2203" y="1084"/>
                    <a:pt x="2048" y="715"/>
                  </a:cubicBezTo>
                  <a:cubicBezTo>
                    <a:pt x="1858" y="227"/>
                    <a:pt x="1310" y="24"/>
                    <a:pt x="822" y="12"/>
                  </a:cubicBezTo>
                  <a:cubicBezTo>
                    <a:pt x="263" y="0"/>
                    <a:pt x="60" y="179"/>
                    <a:pt x="48" y="727"/>
                  </a:cubicBezTo>
                  <a:cubicBezTo>
                    <a:pt x="1" y="2048"/>
                    <a:pt x="96" y="3406"/>
                    <a:pt x="120" y="4739"/>
                  </a:cubicBezTo>
                  <a:close/>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735;p42"/>
            <p:cNvSpPr/>
            <p:nvPr/>
          </p:nvSpPr>
          <p:spPr>
            <a:xfrm rot="559200">
              <a:off x="7322760" y="798840"/>
              <a:ext cx="144000" cy="338400"/>
            </a:xfrm>
            <a:custGeom>
              <a:avLst/>
              <a:gdLst>
                <a:gd name="textAreaLeft" fmla="*/ 0 w 144000"/>
                <a:gd name="textAreaRight" fmla="*/ 144360 w 144000"/>
                <a:gd name="textAreaTop" fmla="*/ 0 h 338400"/>
                <a:gd name="textAreaBottom" fmla="*/ 338760 h 338400"/>
              </a:gdLst>
              <a:ahLst/>
              <a:cxnLst/>
              <a:rect l="textAreaLeft" t="textAreaTop" r="textAreaRight" b="textAreaBottom"/>
              <a:pathLst>
                <a:path w="1930" h="4526" fill="none">
                  <a:moveTo>
                    <a:pt x="0" y="4525"/>
                  </a:moveTo>
                  <a:cubicBezTo>
                    <a:pt x="24" y="3013"/>
                    <a:pt x="131" y="1501"/>
                    <a:pt x="358" y="1"/>
                  </a:cubicBezTo>
                  <a:cubicBezTo>
                    <a:pt x="822" y="1179"/>
                    <a:pt x="1346" y="2322"/>
                    <a:pt x="1929" y="3442"/>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9" name="Google Shape;736;p42"/>
            <p:cNvSpPr/>
            <p:nvPr/>
          </p:nvSpPr>
          <p:spPr>
            <a:xfrm rot="559200">
              <a:off x="7497000" y="829800"/>
              <a:ext cx="147600" cy="233280"/>
            </a:xfrm>
            <a:custGeom>
              <a:avLst/>
              <a:gdLst>
                <a:gd name="textAreaLeft" fmla="*/ 0 w 147600"/>
                <a:gd name="textAreaRight" fmla="*/ 147960 w 147600"/>
                <a:gd name="textAreaTop" fmla="*/ 0 h 233280"/>
                <a:gd name="textAreaBottom" fmla="*/ 233640 h 233280"/>
              </a:gdLst>
              <a:ahLst/>
              <a:cxnLst/>
              <a:rect l="textAreaLeft" t="textAreaTop" r="textAreaRight" b="textAreaBottom"/>
              <a:pathLst>
                <a:path w="1978" h="3120" fill="none">
                  <a:moveTo>
                    <a:pt x="453" y="3096"/>
                  </a:moveTo>
                  <a:cubicBezTo>
                    <a:pt x="524" y="3120"/>
                    <a:pt x="584" y="3096"/>
                    <a:pt x="644" y="3060"/>
                  </a:cubicBezTo>
                  <a:cubicBezTo>
                    <a:pt x="1048" y="2822"/>
                    <a:pt x="1441" y="2513"/>
                    <a:pt x="1644" y="2084"/>
                  </a:cubicBezTo>
                  <a:cubicBezTo>
                    <a:pt x="1977" y="1346"/>
                    <a:pt x="1644" y="477"/>
                    <a:pt x="894" y="167"/>
                  </a:cubicBezTo>
                  <a:cubicBezTo>
                    <a:pt x="715" y="96"/>
                    <a:pt x="322" y="0"/>
                    <a:pt x="167" y="179"/>
                  </a:cubicBezTo>
                  <a:cubicBezTo>
                    <a:pt x="1" y="358"/>
                    <a:pt x="215" y="834"/>
                    <a:pt x="251" y="1048"/>
                  </a:cubicBezTo>
                  <a:cubicBezTo>
                    <a:pt x="370" y="1727"/>
                    <a:pt x="441" y="2406"/>
                    <a:pt x="453" y="3096"/>
                  </a:cubicBezTo>
                  <a:close/>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0" name="Google Shape;737;p42"/>
            <p:cNvSpPr/>
            <p:nvPr/>
          </p:nvSpPr>
          <p:spPr>
            <a:xfrm rot="559200">
              <a:off x="7319520" y="942840"/>
              <a:ext cx="111240" cy="32760"/>
            </a:xfrm>
            <a:custGeom>
              <a:avLst/>
              <a:gdLst>
                <a:gd name="textAreaLeft" fmla="*/ 0 w 111240"/>
                <a:gd name="textAreaRight" fmla="*/ 111600 w 111240"/>
                <a:gd name="textAreaTop" fmla="*/ 0 h 32760"/>
                <a:gd name="textAreaBottom" fmla="*/ 33120 h 32760"/>
              </a:gdLst>
              <a:ahLst/>
              <a:cxnLst/>
              <a:rect l="textAreaLeft" t="textAreaTop" r="textAreaRight" b="textAreaBottom"/>
              <a:pathLst>
                <a:path w="1490" h="441" fill="none">
                  <a:moveTo>
                    <a:pt x="1" y="441"/>
                  </a:moveTo>
                  <a:cubicBezTo>
                    <a:pt x="465" y="226"/>
                    <a:pt x="965" y="72"/>
                    <a:pt x="1489" y="0"/>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16560" bIns="165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51" name="Google Shape;738;p42"/>
          <p:cNvGrpSpPr/>
          <p:nvPr/>
        </p:nvGrpSpPr>
        <p:grpSpPr>
          <a:xfrm>
            <a:off x="4554000" y="982080"/>
            <a:ext cx="2149560" cy="2284200"/>
            <a:chOff x="4554000" y="982080"/>
            <a:chExt cx="2149560" cy="2284200"/>
          </a:xfrm>
        </p:grpSpPr>
        <p:sp>
          <p:nvSpPr>
            <p:cNvPr id="352" name="Google Shape;739;p42"/>
            <p:cNvSpPr/>
            <p:nvPr/>
          </p:nvSpPr>
          <p:spPr>
            <a:xfrm rot="1404600" flipH="1">
              <a:off x="4893840" y="1219680"/>
              <a:ext cx="1019160" cy="1923120"/>
            </a:xfrm>
            <a:custGeom>
              <a:avLst/>
              <a:gdLst>
                <a:gd name="textAreaLeft" fmla="*/ -360 w 1019160"/>
                <a:gd name="textAreaRight" fmla="*/ 1019160 w 1019160"/>
                <a:gd name="textAreaTop" fmla="*/ 0 h 1923120"/>
                <a:gd name="textAreaBottom" fmla="*/ 1923480 h 1923120"/>
              </a:gdLst>
              <a:ahLst/>
              <a:cxnLst/>
              <a:rect l="textAreaLeft" t="textAreaTop" r="textAreaRight" b="textAreaBottom"/>
              <a:pathLst>
                <a:path w="14276" h="17750">
                  <a:moveTo>
                    <a:pt x="3485" y="1"/>
                  </a:moveTo>
                  <a:cubicBezTo>
                    <a:pt x="3429" y="1"/>
                    <a:pt x="3403" y="82"/>
                    <a:pt x="3393" y="132"/>
                  </a:cubicBezTo>
                  <a:cubicBezTo>
                    <a:pt x="2572" y="3346"/>
                    <a:pt x="1857" y="6573"/>
                    <a:pt x="1095" y="9776"/>
                  </a:cubicBezTo>
                  <a:cubicBezTo>
                    <a:pt x="834" y="10954"/>
                    <a:pt x="536" y="12109"/>
                    <a:pt x="262" y="13288"/>
                  </a:cubicBezTo>
                  <a:cubicBezTo>
                    <a:pt x="155" y="13764"/>
                    <a:pt x="24" y="14229"/>
                    <a:pt x="0" y="14705"/>
                  </a:cubicBezTo>
                  <a:cubicBezTo>
                    <a:pt x="953" y="15503"/>
                    <a:pt x="2107" y="16038"/>
                    <a:pt x="3274" y="16503"/>
                  </a:cubicBezTo>
                  <a:cubicBezTo>
                    <a:pt x="5183" y="17222"/>
                    <a:pt x="7228" y="17750"/>
                    <a:pt x="9282" y="17750"/>
                  </a:cubicBezTo>
                  <a:cubicBezTo>
                    <a:pt x="9573" y="17750"/>
                    <a:pt x="9865" y="17739"/>
                    <a:pt x="10156" y="17717"/>
                  </a:cubicBezTo>
                  <a:cubicBezTo>
                    <a:pt x="11251" y="17658"/>
                    <a:pt x="12323" y="17396"/>
                    <a:pt x="13335" y="16991"/>
                  </a:cubicBezTo>
                  <a:cubicBezTo>
                    <a:pt x="13680" y="16836"/>
                    <a:pt x="13954" y="16598"/>
                    <a:pt x="14276" y="16419"/>
                  </a:cubicBezTo>
                  <a:cubicBezTo>
                    <a:pt x="14121" y="15634"/>
                    <a:pt x="13930" y="14860"/>
                    <a:pt x="13764" y="14086"/>
                  </a:cubicBezTo>
                  <a:cubicBezTo>
                    <a:pt x="13442" y="12550"/>
                    <a:pt x="13061" y="11026"/>
                    <a:pt x="12680" y="9490"/>
                  </a:cubicBezTo>
                  <a:cubicBezTo>
                    <a:pt x="11978" y="6811"/>
                    <a:pt x="11251" y="4132"/>
                    <a:pt x="10585" y="1441"/>
                  </a:cubicBezTo>
                  <a:cubicBezTo>
                    <a:pt x="8215" y="1084"/>
                    <a:pt x="5846" y="655"/>
                    <a:pt x="3524" y="13"/>
                  </a:cubicBezTo>
                  <a:cubicBezTo>
                    <a:pt x="3510" y="4"/>
                    <a:pt x="3497" y="1"/>
                    <a:pt x="3485" y="1"/>
                  </a:cubicBezTo>
                  <a:close/>
                </a:path>
              </a:pathLst>
            </a:custGeom>
            <a:solidFill>
              <a:srgbClr val="F1FF53"/>
            </a:solidFill>
            <a:ln w="19050">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3" name="Google Shape;740;p42"/>
            <p:cNvSpPr/>
            <p:nvPr/>
          </p:nvSpPr>
          <p:spPr>
            <a:xfrm>
              <a:off x="4896360" y="1294560"/>
              <a:ext cx="1776600" cy="592920"/>
            </a:xfrm>
            <a:custGeom>
              <a:avLst/>
              <a:gdLst>
                <a:gd name="textAreaLeft" fmla="*/ 0 w 1776600"/>
                <a:gd name="textAreaRight" fmla="*/ 1776960 w 1776600"/>
                <a:gd name="textAreaTop" fmla="*/ 0 h 592920"/>
                <a:gd name="textAreaBottom" fmla="*/ 593280 h 592920"/>
              </a:gdLst>
              <a:ahLst/>
              <a:cxnLst/>
              <a:rect l="textAreaLeft" t="textAreaTop" r="textAreaRight" b="textAreaBottom"/>
              <a:pathLst>
                <a:path w="23730" h="7921">
                  <a:moveTo>
                    <a:pt x="0" y="1"/>
                  </a:moveTo>
                  <a:lnTo>
                    <a:pt x="0" y="1"/>
                  </a:lnTo>
                  <a:cubicBezTo>
                    <a:pt x="119" y="799"/>
                    <a:pt x="619" y="1489"/>
                    <a:pt x="1179" y="2085"/>
                  </a:cubicBezTo>
                  <a:cubicBezTo>
                    <a:pt x="2893" y="3882"/>
                    <a:pt x="5191" y="5025"/>
                    <a:pt x="7501" y="5918"/>
                  </a:cubicBezTo>
                  <a:cubicBezTo>
                    <a:pt x="9823" y="6811"/>
                    <a:pt x="12252" y="7538"/>
                    <a:pt x="14728" y="7811"/>
                  </a:cubicBezTo>
                  <a:cubicBezTo>
                    <a:pt x="15405" y="7883"/>
                    <a:pt x="16086" y="7920"/>
                    <a:pt x="16766" y="7920"/>
                  </a:cubicBezTo>
                  <a:cubicBezTo>
                    <a:pt x="18587" y="7920"/>
                    <a:pt x="20402" y="7650"/>
                    <a:pt x="22110" y="7026"/>
                  </a:cubicBezTo>
                  <a:cubicBezTo>
                    <a:pt x="22527" y="6883"/>
                    <a:pt x="22943" y="6692"/>
                    <a:pt x="23253" y="6383"/>
                  </a:cubicBezTo>
                  <a:cubicBezTo>
                    <a:pt x="23562" y="6061"/>
                    <a:pt x="23729" y="5585"/>
                    <a:pt x="23574" y="5180"/>
                  </a:cubicBezTo>
                  <a:lnTo>
                    <a:pt x="0" y="1"/>
                  </a:lnTo>
                  <a:close/>
                </a:path>
              </a:pathLst>
            </a:custGeom>
            <a:solidFill>
              <a:schemeClr val="accent4"/>
            </a:solid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4" name="Google Shape;741;p42"/>
            <p:cNvSpPr/>
            <p:nvPr/>
          </p:nvSpPr>
          <p:spPr>
            <a:xfrm>
              <a:off x="4895640" y="1204560"/>
              <a:ext cx="1807920" cy="620640"/>
            </a:xfrm>
            <a:custGeom>
              <a:avLst/>
              <a:gdLst>
                <a:gd name="textAreaLeft" fmla="*/ 0 w 1807920"/>
                <a:gd name="textAreaRight" fmla="*/ 1808280 w 1807920"/>
                <a:gd name="textAreaTop" fmla="*/ 0 h 620640"/>
                <a:gd name="textAreaBottom" fmla="*/ 621000 h 620640"/>
              </a:gdLst>
              <a:ahLst/>
              <a:cxnLst/>
              <a:rect l="textAreaLeft" t="textAreaTop" r="textAreaRight" b="textAreaBottom"/>
              <a:pathLst>
                <a:path w="24146" h="8294">
                  <a:moveTo>
                    <a:pt x="3143" y="0"/>
                  </a:moveTo>
                  <a:cubicBezTo>
                    <a:pt x="2346" y="12"/>
                    <a:pt x="1346" y="0"/>
                    <a:pt x="619" y="381"/>
                  </a:cubicBezTo>
                  <a:cubicBezTo>
                    <a:pt x="369" y="501"/>
                    <a:pt x="179" y="703"/>
                    <a:pt x="72" y="965"/>
                  </a:cubicBezTo>
                  <a:cubicBezTo>
                    <a:pt x="72" y="989"/>
                    <a:pt x="60" y="1001"/>
                    <a:pt x="60" y="1024"/>
                  </a:cubicBezTo>
                  <a:cubicBezTo>
                    <a:pt x="0" y="1346"/>
                    <a:pt x="60" y="1667"/>
                    <a:pt x="250" y="1917"/>
                  </a:cubicBezTo>
                  <a:cubicBezTo>
                    <a:pt x="941" y="2929"/>
                    <a:pt x="2334" y="3537"/>
                    <a:pt x="3393" y="4049"/>
                  </a:cubicBezTo>
                  <a:cubicBezTo>
                    <a:pt x="5953" y="5263"/>
                    <a:pt x="8632" y="6120"/>
                    <a:pt x="11359" y="6835"/>
                  </a:cubicBezTo>
                  <a:cubicBezTo>
                    <a:pt x="13847" y="7478"/>
                    <a:pt x="16347" y="8073"/>
                    <a:pt x="18919" y="8263"/>
                  </a:cubicBezTo>
                  <a:cubicBezTo>
                    <a:pt x="19154" y="8281"/>
                    <a:pt x="19446" y="8294"/>
                    <a:pt x="19772" y="8294"/>
                  </a:cubicBezTo>
                  <a:cubicBezTo>
                    <a:pt x="21412" y="8294"/>
                    <a:pt x="23892" y="7968"/>
                    <a:pt x="24051" y="6299"/>
                  </a:cubicBezTo>
                  <a:cubicBezTo>
                    <a:pt x="24146" y="5334"/>
                    <a:pt x="22896" y="4811"/>
                    <a:pt x="22170" y="4525"/>
                  </a:cubicBezTo>
                  <a:cubicBezTo>
                    <a:pt x="19538" y="3477"/>
                    <a:pt x="16847" y="2608"/>
                    <a:pt x="14097" y="1941"/>
                  </a:cubicBezTo>
                  <a:cubicBezTo>
                    <a:pt x="11442" y="1286"/>
                    <a:pt x="8751" y="608"/>
                    <a:pt x="6048" y="215"/>
                  </a:cubicBezTo>
                  <a:cubicBezTo>
                    <a:pt x="5084" y="72"/>
                    <a:pt x="4120" y="0"/>
                    <a:pt x="3143" y="0"/>
                  </a:cubicBezTo>
                  <a:close/>
                </a:path>
              </a:pathLst>
            </a:custGeom>
            <a:solidFill>
              <a:schemeClr val="accent1"/>
            </a:solid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5" name="Google Shape;742;p42"/>
            <p:cNvSpPr/>
            <p:nvPr/>
          </p:nvSpPr>
          <p:spPr>
            <a:xfrm>
              <a:off x="5385960" y="1075680"/>
              <a:ext cx="800280" cy="496080"/>
            </a:xfrm>
            <a:custGeom>
              <a:avLst/>
              <a:gdLst>
                <a:gd name="textAreaLeft" fmla="*/ 0 w 800280"/>
                <a:gd name="textAreaRight" fmla="*/ 800640 w 800280"/>
                <a:gd name="textAreaTop" fmla="*/ 0 h 496080"/>
                <a:gd name="textAreaBottom" fmla="*/ 496440 h 496080"/>
              </a:gdLst>
              <a:ahLst/>
              <a:cxnLst/>
              <a:rect l="textAreaLeft" t="textAreaTop" r="textAreaRight" b="textAreaBottom"/>
              <a:pathLst>
                <a:path w="10693" h="6627">
                  <a:moveTo>
                    <a:pt x="5119" y="0"/>
                  </a:moveTo>
                  <a:cubicBezTo>
                    <a:pt x="3211" y="0"/>
                    <a:pt x="1392" y="1093"/>
                    <a:pt x="548" y="2926"/>
                  </a:cubicBezTo>
                  <a:cubicBezTo>
                    <a:pt x="1" y="4117"/>
                    <a:pt x="501" y="4259"/>
                    <a:pt x="1560" y="4831"/>
                  </a:cubicBezTo>
                  <a:cubicBezTo>
                    <a:pt x="3275" y="5748"/>
                    <a:pt x="5168" y="6319"/>
                    <a:pt x="7109" y="6510"/>
                  </a:cubicBezTo>
                  <a:cubicBezTo>
                    <a:pt x="7294" y="6525"/>
                    <a:pt x="8387" y="6626"/>
                    <a:pt x="9151" y="6626"/>
                  </a:cubicBezTo>
                  <a:cubicBezTo>
                    <a:pt x="9562" y="6626"/>
                    <a:pt x="9877" y="6597"/>
                    <a:pt x="9907" y="6510"/>
                  </a:cubicBezTo>
                  <a:cubicBezTo>
                    <a:pt x="10692" y="3986"/>
                    <a:pt x="9383" y="1283"/>
                    <a:pt x="6906" y="330"/>
                  </a:cubicBezTo>
                  <a:cubicBezTo>
                    <a:pt x="6320" y="107"/>
                    <a:pt x="5715" y="0"/>
                    <a:pt x="5119" y="0"/>
                  </a:cubicBezTo>
                  <a:close/>
                </a:path>
              </a:pathLst>
            </a:custGeom>
            <a:solidFill>
              <a:schemeClr val="accent4"/>
            </a:solidFill>
            <a:ln w="19050" cap="rnd">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743;p42"/>
            <p:cNvSpPr/>
            <p:nvPr/>
          </p:nvSpPr>
          <p:spPr>
            <a:xfrm>
              <a:off x="5468760" y="1190520"/>
              <a:ext cx="116640" cy="157680"/>
            </a:xfrm>
            <a:custGeom>
              <a:avLst/>
              <a:gdLst>
                <a:gd name="textAreaLeft" fmla="*/ 0 w 116640"/>
                <a:gd name="textAreaRight" fmla="*/ 117000 w 116640"/>
                <a:gd name="textAreaTop" fmla="*/ 0 h 157680"/>
                <a:gd name="textAreaBottom" fmla="*/ 158040 h 157680"/>
              </a:gdLst>
              <a:ahLst/>
              <a:cxnLst/>
              <a:rect l="textAreaLeft" t="textAreaTop" r="textAreaRight" b="textAreaBottom"/>
              <a:pathLst>
                <a:path w="1561" h="2109" fill="none">
                  <a:moveTo>
                    <a:pt x="1561" y="1"/>
                  </a:moveTo>
                  <a:cubicBezTo>
                    <a:pt x="846" y="537"/>
                    <a:pt x="310" y="1263"/>
                    <a:pt x="1" y="2108"/>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78840" bIns="788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744;p42"/>
            <p:cNvSpPr/>
            <p:nvPr/>
          </p:nvSpPr>
          <p:spPr>
            <a:xfrm>
              <a:off x="5619600" y="1144080"/>
              <a:ext cx="47880" cy="23040"/>
            </a:xfrm>
            <a:custGeom>
              <a:avLst/>
              <a:gdLst>
                <a:gd name="textAreaLeft" fmla="*/ 0 w 47880"/>
                <a:gd name="textAreaRight" fmla="*/ 48240 w 47880"/>
                <a:gd name="textAreaTop" fmla="*/ 0 h 23040"/>
                <a:gd name="textAreaBottom" fmla="*/ 23400 h 23040"/>
              </a:gdLst>
              <a:ahLst/>
              <a:cxnLst/>
              <a:rect l="textAreaLeft" t="textAreaTop" r="textAreaRight" b="textAreaBottom"/>
              <a:pathLst>
                <a:path w="644" h="311" fill="none">
                  <a:moveTo>
                    <a:pt x="644" y="1"/>
                  </a:moveTo>
                  <a:cubicBezTo>
                    <a:pt x="418" y="84"/>
                    <a:pt x="203" y="191"/>
                    <a:pt x="1" y="310"/>
                  </a:cubicBezTo>
                </a:path>
              </a:pathLst>
            </a:custGeom>
            <a:noFill/>
            <a:ln w="19050" cap="rnd">
              <a:solidFill>
                <a:srgbClr val="000000"/>
              </a:solidFill>
              <a:round/>
            </a:ln>
          </p:spPr>
          <p:style>
            <a:lnRef idx="0">
              <a:scrgbClr r="0" g="0" b="0"/>
            </a:lnRef>
            <a:fillRef idx="0">
              <a:scrgbClr r="0" g="0" b="0"/>
            </a:fillRef>
            <a:effectRef idx="0">
              <a:scrgbClr r="0" g="0" b="0"/>
            </a:effectRef>
            <a:fontRef idx="minor"/>
          </p:style>
          <p:txBody>
            <a:bodyPr tIns="11520" bIns="115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745;p42"/>
            <p:cNvSpPr/>
            <p:nvPr/>
          </p:nvSpPr>
          <p:spPr>
            <a:xfrm>
              <a:off x="5536440" y="982080"/>
              <a:ext cx="60480" cy="55800"/>
            </a:xfrm>
            <a:custGeom>
              <a:avLst/>
              <a:gdLst>
                <a:gd name="textAreaLeft" fmla="*/ 0 w 60480"/>
                <a:gd name="textAreaRight" fmla="*/ 60840 w 60480"/>
                <a:gd name="textAreaTop" fmla="*/ 0 h 55800"/>
                <a:gd name="textAreaBottom" fmla="*/ 56160 h 55800"/>
              </a:gdLst>
              <a:ahLst/>
              <a:cxnLst/>
              <a:rect l="textAreaLeft" t="textAreaTop" r="textAreaRight" b="textAreaBottom"/>
              <a:pathLst>
                <a:path w="811" h="748">
                  <a:moveTo>
                    <a:pt x="417" y="46"/>
                  </a:moveTo>
                  <a:cubicBezTo>
                    <a:pt x="419" y="47"/>
                    <a:pt x="421" y="49"/>
                    <a:pt x="422" y="51"/>
                  </a:cubicBezTo>
                  <a:lnTo>
                    <a:pt x="422" y="51"/>
                  </a:lnTo>
                  <a:cubicBezTo>
                    <a:pt x="425" y="53"/>
                    <a:pt x="427" y="55"/>
                    <a:pt x="429" y="57"/>
                  </a:cubicBezTo>
                  <a:lnTo>
                    <a:pt x="417" y="46"/>
                  </a:lnTo>
                  <a:close/>
                  <a:moveTo>
                    <a:pt x="286" y="0"/>
                  </a:moveTo>
                  <a:cubicBezTo>
                    <a:pt x="266" y="0"/>
                    <a:pt x="246" y="3"/>
                    <a:pt x="227" y="10"/>
                  </a:cubicBezTo>
                  <a:cubicBezTo>
                    <a:pt x="155" y="34"/>
                    <a:pt x="108" y="81"/>
                    <a:pt x="60" y="141"/>
                  </a:cubicBezTo>
                  <a:cubicBezTo>
                    <a:pt x="25" y="200"/>
                    <a:pt x="1" y="272"/>
                    <a:pt x="1" y="343"/>
                  </a:cubicBezTo>
                  <a:cubicBezTo>
                    <a:pt x="13" y="427"/>
                    <a:pt x="48" y="510"/>
                    <a:pt x="108" y="558"/>
                  </a:cubicBezTo>
                  <a:cubicBezTo>
                    <a:pt x="239" y="677"/>
                    <a:pt x="394" y="736"/>
                    <a:pt x="572" y="748"/>
                  </a:cubicBezTo>
                  <a:lnTo>
                    <a:pt x="644" y="748"/>
                  </a:lnTo>
                  <a:cubicBezTo>
                    <a:pt x="667" y="736"/>
                    <a:pt x="691" y="724"/>
                    <a:pt x="703" y="712"/>
                  </a:cubicBezTo>
                  <a:cubicBezTo>
                    <a:pt x="727" y="677"/>
                    <a:pt x="751" y="653"/>
                    <a:pt x="763" y="617"/>
                  </a:cubicBezTo>
                  <a:cubicBezTo>
                    <a:pt x="798" y="546"/>
                    <a:pt x="810" y="474"/>
                    <a:pt x="810" y="403"/>
                  </a:cubicBezTo>
                  <a:cubicBezTo>
                    <a:pt x="798" y="236"/>
                    <a:pt x="703" y="81"/>
                    <a:pt x="536" y="10"/>
                  </a:cubicBezTo>
                  <a:cubicBezTo>
                    <a:pt x="530" y="8"/>
                    <a:pt x="524" y="7"/>
                    <a:pt x="518" y="7"/>
                  </a:cubicBezTo>
                  <a:cubicBezTo>
                    <a:pt x="489" y="7"/>
                    <a:pt x="463" y="28"/>
                    <a:pt x="453" y="57"/>
                  </a:cubicBezTo>
                  <a:cubicBezTo>
                    <a:pt x="453" y="93"/>
                    <a:pt x="465" y="129"/>
                    <a:pt x="501" y="141"/>
                  </a:cubicBezTo>
                  <a:lnTo>
                    <a:pt x="513" y="141"/>
                  </a:lnTo>
                  <a:lnTo>
                    <a:pt x="525" y="153"/>
                  </a:lnTo>
                  <a:lnTo>
                    <a:pt x="548" y="165"/>
                  </a:lnTo>
                  <a:lnTo>
                    <a:pt x="560" y="165"/>
                  </a:lnTo>
                  <a:cubicBezTo>
                    <a:pt x="572" y="165"/>
                    <a:pt x="584" y="177"/>
                    <a:pt x="584" y="188"/>
                  </a:cubicBezTo>
                  <a:cubicBezTo>
                    <a:pt x="596" y="200"/>
                    <a:pt x="608" y="200"/>
                    <a:pt x="608" y="212"/>
                  </a:cubicBezTo>
                  <a:cubicBezTo>
                    <a:pt x="644" y="260"/>
                    <a:pt x="667" y="307"/>
                    <a:pt x="667" y="367"/>
                  </a:cubicBezTo>
                  <a:lnTo>
                    <a:pt x="667" y="391"/>
                  </a:lnTo>
                  <a:lnTo>
                    <a:pt x="667" y="438"/>
                  </a:lnTo>
                  <a:cubicBezTo>
                    <a:pt x="667" y="462"/>
                    <a:pt x="667" y="486"/>
                    <a:pt x="656" y="510"/>
                  </a:cubicBezTo>
                  <a:cubicBezTo>
                    <a:pt x="646" y="550"/>
                    <a:pt x="627" y="582"/>
                    <a:pt x="593" y="612"/>
                  </a:cubicBezTo>
                  <a:lnTo>
                    <a:pt x="593" y="612"/>
                  </a:lnTo>
                  <a:cubicBezTo>
                    <a:pt x="446" y="593"/>
                    <a:pt x="309" y="536"/>
                    <a:pt x="191" y="450"/>
                  </a:cubicBezTo>
                  <a:cubicBezTo>
                    <a:pt x="191" y="438"/>
                    <a:pt x="179" y="427"/>
                    <a:pt x="167" y="415"/>
                  </a:cubicBezTo>
                  <a:cubicBezTo>
                    <a:pt x="167" y="415"/>
                    <a:pt x="155" y="403"/>
                    <a:pt x="155" y="391"/>
                  </a:cubicBezTo>
                  <a:cubicBezTo>
                    <a:pt x="155" y="391"/>
                    <a:pt x="155" y="391"/>
                    <a:pt x="155" y="379"/>
                  </a:cubicBezTo>
                  <a:cubicBezTo>
                    <a:pt x="144" y="379"/>
                    <a:pt x="144" y="367"/>
                    <a:pt x="144" y="355"/>
                  </a:cubicBezTo>
                  <a:lnTo>
                    <a:pt x="144" y="343"/>
                  </a:lnTo>
                  <a:cubicBezTo>
                    <a:pt x="144" y="331"/>
                    <a:pt x="144" y="307"/>
                    <a:pt x="144" y="296"/>
                  </a:cubicBezTo>
                  <a:lnTo>
                    <a:pt x="144" y="284"/>
                  </a:lnTo>
                  <a:lnTo>
                    <a:pt x="144" y="260"/>
                  </a:lnTo>
                  <a:cubicBezTo>
                    <a:pt x="144" y="248"/>
                    <a:pt x="155" y="236"/>
                    <a:pt x="155" y="224"/>
                  </a:cubicBezTo>
                  <a:cubicBezTo>
                    <a:pt x="179" y="200"/>
                    <a:pt x="191" y="177"/>
                    <a:pt x="215" y="153"/>
                  </a:cubicBezTo>
                  <a:lnTo>
                    <a:pt x="227" y="153"/>
                  </a:lnTo>
                  <a:lnTo>
                    <a:pt x="251" y="141"/>
                  </a:lnTo>
                  <a:lnTo>
                    <a:pt x="322" y="141"/>
                  </a:lnTo>
                  <a:cubicBezTo>
                    <a:pt x="314" y="141"/>
                    <a:pt x="322" y="146"/>
                    <a:pt x="325" y="146"/>
                  </a:cubicBezTo>
                  <a:cubicBezTo>
                    <a:pt x="326" y="146"/>
                    <a:pt x="326" y="145"/>
                    <a:pt x="322" y="141"/>
                  </a:cubicBezTo>
                  <a:lnTo>
                    <a:pt x="322" y="141"/>
                  </a:lnTo>
                  <a:cubicBezTo>
                    <a:pt x="335" y="154"/>
                    <a:pt x="350" y="160"/>
                    <a:pt x="365" y="160"/>
                  </a:cubicBezTo>
                  <a:cubicBezTo>
                    <a:pt x="415" y="160"/>
                    <a:pt x="460" y="97"/>
                    <a:pt x="422" y="51"/>
                  </a:cubicBezTo>
                  <a:lnTo>
                    <a:pt x="422" y="51"/>
                  </a:lnTo>
                  <a:cubicBezTo>
                    <a:pt x="387" y="20"/>
                    <a:pt x="337" y="0"/>
                    <a:pt x="286" y="0"/>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28080" bIns="28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9" name="Google Shape;746;p42"/>
            <p:cNvSpPr/>
            <p:nvPr/>
          </p:nvSpPr>
          <p:spPr>
            <a:xfrm>
              <a:off x="5559840" y="1022760"/>
              <a:ext cx="102960" cy="225000"/>
            </a:xfrm>
            <a:custGeom>
              <a:avLst/>
              <a:gdLst>
                <a:gd name="textAreaLeft" fmla="*/ 0 w 102960"/>
                <a:gd name="textAreaRight" fmla="*/ 103320 w 102960"/>
                <a:gd name="textAreaTop" fmla="*/ 0 h 225000"/>
                <a:gd name="textAreaBottom" fmla="*/ 225360 h 225000"/>
              </a:gdLst>
              <a:ahLst/>
              <a:cxnLst/>
              <a:rect l="textAreaLeft" t="textAreaTop" r="textAreaRight" b="textAreaBottom"/>
              <a:pathLst>
                <a:path w="1380" h="3009">
                  <a:moveTo>
                    <a:pt x="253" y="1"/>
                  </a:moveTo>
                  <a:cubicBezTo>
                    <a:pt x="227" y="1"/>
                    <a:pt x="200" y="15"/>
                    <a:pt x="191" y="48"/>
                  </a:cubicBezTo>
                  <a:cubicBezTo>
                    <a:pt x="0" y="1144"/>
                    <a:pt x="393" y="2263"/>
                    <a:pt x="1239" y="2989"/>
                  </a:cubicBezTo>
                  <a:cubicBezTo>
                    <a:pt x="1252" y="3002"/>
                    <a:pt x="1267" y="3008"/>
                    <a:pt x="1282" y="3008"/>
                  </a:cubicBezTo>
                  <a:cubicBezTo>
                    <a:pt x="1333" y="3008"/>
                    <a:pt x="1380" y="2943"/>
                    <a:pt x="1334" y="2906"/>
                  </a:cubicBezTo>
                  <a:cubicBezTo>
                    <a:pt x="524" y="2203"/>
                    <a:pt x="143" y="1132"/>
                    <a:pt x="322" y="84"/>
                  </a:cubicBezTo>
                  <a:cubicBezTo>
                    <a:pt x="336" y="34"/>
                    <a:pt x="294" y="1"/>
                    <a:pt x="253" y="1"/>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0" name="Google Shape;747;p42"/>
            <p:cNvSpPr/>
            <p:nvPr/>
          </p:nvSpPr>
          <p:spPr>
            <a:xfrm>
              <a:off x="5965920" y="1163520"/>
              <a:ext cx="172080" cy="147960"/>
            </a:xfrm>
            <a:custGeom>
              <a:avLst/>
              <a:gdLst>
                <a:gd name="textAreaLeft" fmla="*/ 0 w 172080"/>
                <a:gd name="textAreaRight" fmla="*/ 172440 w 172080"/>
                <a:gd name="textAreaTop" fmla="*/ 0 h 147960"/>
                <a:gd name="textAreaBottom" fmla="*/ 148320 h 147960"/>
              </a:gdLst>
              <a:ahLst/>
              <a:cxnLst/>
              <a:rect l="textAreaLeft" t="textAreaTop" r="textAreaRight" b="textAreaBottom"/>
              <a:pathLst>
                <a:path w="2302" h="1981">
                  <a:moveTo>
                    <a:pt x="2220" y="1"/>
                  </a:moveTo>
                  <a:cubicBezTo>
                    <a:pt x="2192" y="1"/>
                    <a:pt x="2163" y="15"/>
                    <a:pt x="2149" y="48"/>
                  </a:cubicBezTo>
                  <a:cubicBezTo>
                    <a:pt x="1815" y="965"/>
                    <a:pt x="1041" y="1644"/>
                    <a:pt x="77" y="1846"/>
                  </a:cubicBezTo>
                  <a:cubicBezTo>
                    <a:pt x="0" y="1868"/>
                    <a:pt x="24" y="1980"/>
                    <a:pt x="93" y="1980"/>
                  </a:cubicBezTo>
                  <a:cubicBezTo>
                    <a:pt x="99" y="1980"/>
                    <a:pt x="106" y="1979"/>
                    <a:pt x="113" y="1977"/>
                  </a:cubicBezTo>
                  <a:cubicBezTo>
                    <a:pt x="1113" y="1763"/>
                    <a:pt x="1934" y="1037"/>
                    <a:pt x="2280" y="84"/>
                  </a:cubicBezTo>
                  <a:cubicBezTo>
                    <a:pt x="2301" y="34"/>
                    <a:pt x="2262" y="1"/>
                    <a:pt x="2220" y="1"/>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74160" bIns="741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1" name="Google Shape;748;p42"/>
            <p:cNvSpPr/>
            <p:nvPr/>
          </p:nvSpPr>
          <p:spPr>
            <a:xfrm>
              <a:off x="6096600" y="1104120"/>
              <a:ext cx="65520" cy="62280"/>
            </a:xfrm>
            <a:custGeom>
              <a:avLst/>
              <a:gdLst>
                <a:gd name="textAreaLeft" fmla="*/ 0 w 65520"/>
                <a:gd name="textAreaRight" fmla="*/ 65880 w 65520"/>
                <a:gd name="textAreaTop" fmla="*/ 0 h 62280"/>
                <a:gd name="textAreaBottom" fmla="*/ 62640 h 62280"/>
              </a:gdLst>
              <a:ahLst/>
              <a:cxnLst/>
              <a:rect l="textAreaLeft" t="textAreaTop" r="textAreaRight" b="textAreaBottom"/>
              <a:pathLst>
                <a:path w="882" h="836">
                  <a:moveTo>
                    <a:pt x="490" y="145"/>
                  </a:moveTo>
                  <a:cubicBezTo>
                    <a:pt x="525" y="145"/>
                    <a:pt x="560" y="148"/>
                    <a:pt x="596" y="154"/>
                  </a:cubicBezTo>
                  <a:cubicBezTo>
                    <a:pt x="650" y="165"/>
                    <a:pt x="704" y="195"/>
                    <a:pt x="741" y="245"/>
                  </a:cubicBezTo>
                  <a:lnTo>
                    <a:pt x="741" y="245"/>
                  </a:lnTo>
                  <a:cubicBezTo>
                    <a:pt x="751" y="426"/>
                    <a:pt x="649" y="588"/>
                    <a:pt x="489" y="665"/>
                  </a:cubicBezTo>
                  <a:lnTo>
                    <a:pt x="489" y="665"/>
                  </a:lnTo>
                  <a:cubicBezTo>
                    <a:pt x="500" y="637"/>
                    <a:pt x="496" y="603"/>
                    <a:pt x="465" y="582"/>
                  </a:cubicBezTo>
                  <a:lnTo>
                    <a:pt x="141" y="388"/>
                  </a:lnTo>
                  <a:lnTo>
                    <a:pt x="141" y="388"/>
                  </a:lnTo>
                  <a:cubicBezTo>
                    <a:pt x="176" y="265"/>
                    <a:pt x="275" y="175"/>
                    <a:pt x="394" y="154"/>
                  </a:cubicBezTo>
                  <a:cubicBezTo>
                    <a:pt x="423" y="148"/>
                    <a:pt x="456" y="145"/>
                    <a:pt x="490" y="145"/>
                  </a:cubicBezTo>
                  <a:close/>
                  <a:moveTo>
                    <a:pt x="485" y="1"/>
                  </a:moveTo>
                  <a:cubicBezTo>
                    <a:pt x="386" y="1"/>
                    <a:pt x="288" y="31"/>
                    <a:pt x="203" y="94"/>
                  </a:cubicBezTo>
                  <a:cubicBezTo>
                    <a:pt x="84" y="166"/>
                    <a:pt x="13" y="285"/>
                    <a:pt x="1" y="428"/>
                  </a:cubicBezTo>
                  <a:cubicBezTo>
                    <a:pt x="1" y="440"/>
                    <a:pt x="13" y="463"/>
                    <a:pt x="37" y="475"/>
                  </a:cubicBezTo>
                  <a:lnTo>
                    <a:pt x="391" y="700"/>
                  </a:lnTo>
                  <a:lnTo>
                    <a:pt x="391" y="700"/>
                  </a:lnTo>
                  <a:cubicBezTo>
                    <a:pt x="388" y="700"/>
                    <a:pt x="385" y="701"/>
                    <a:pt x="382" y="702"/>
                  </a:cubicBezTo>
                  <a:cubicBezTo>
                    <a:pt x="305" y="723"/>
                    <a:pt x="329" y="835"/>
                    <a:pt x="398" y="835"/>
                  </a:cubicBezTo>
                  <a:cubicBezTo>
                    <a:pt x="404" y="835"/>
                    <a:pt x="411" y="834"/>
                    <a:pt x="418" y="833"/>
                  </a:cubicBezTo>
                  <a:lnTo>
                    <a:pt x="418" y="821"/>
                  </a:lnTo>
                  <a:cubicBezTo>
                    <a:pt x="572" y="797"/>
                    <a:pt x="703" y="702"/>
                    <a:pt x="787" y="571"/>
                  </a:cubicBezTo>
                  <a:cubicBezTo>
                    <a:pt x="834" y="499"/>
                    <a:pt x="858" y="440"/>
                    <a:pt x="870" y="356"/>
                  </a:cubicBezTo>
                  <a:cubicBezTo>
                    <a:pt x="882" y="321"/>
                    <a:pt x="882" y="285"/>
                    <a:pt x="882" y="249"/>
                  </a:cubicBezTo>
                  <a:cubicBezTo>
                    <a:pt x="882" y="225"/>
                    <a:pt x="870" y="201"/>
                    <a:pt x="870" y="190"/>
                  </a:cubicBezTo>
                  <a:cubicBezTo>
                    <a:pt x="858" y="166"/>
                    <a:pt x="846" y="154"/>
                    <a:pt x="834" y="142"/>
                  </a:cubicBezTo>
                  <a:cubicBezTo>
                    <a:pt x="735" y="49"/>
                    <a:pt x="609" y="1"/>
                    <a:pt x="485" y="1"/>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31320" bIns="31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2" name="Google Shape;749;p42"/>
            <p:cNvSpPr/>
            <p:nvPr/>
          </p:nvSpPr>
          <p:spPr>
            <a:xfrm>
              <a:off x="5681880" y="1334880"/>
              <a:ext cx="22680" cy="19080"/>
            </a:xfrm>
            <a:custGeom>
              <a:avLst/>
              <a:gdLst>
                <a:gd name="textAreaLeft" fmla="*/ 0 w 22680"/>
                <a:gd name="textAreaRight" fmla="*/ 23040 w 22680"/>
                <a:gd name="textAreaTop" fmla="*/ 0 h 19080"/>
                <a:gd name="textAreaBottom" fmla="*/ 19440 h 19080"/>
              </a:gdLst>
              <a:ahLst/>
              <a:cxnLst/>
              <a:rect l="textAreaLeft" t="textAreaTop" r="textAreaRight" b="textAreaBottom"/>
              <a:pathLst>
                <a:path w="310" h="260">
                  <a:moveTo>
                    <a:pt x="119" y="1"/>
                  </a:moveTo>
                  <a:cubicBezTo>
                    <a:pt x="111" y="1"/>
                    <a:pt x="102" y="4"/>
                    <a:pt x="96" y="10"/>
                  </a:cubicBezTo>
                  <a:cubicBezTo>
                    <a:pt x="84" y="10"/>
                    <a:pt x="72" y="10"/>
                    <a:pt x="60" y="22"/>
                  </a:cubicBezTo>
                  <a:cubicBezTo>
                    <a:pt x="36" y="22"/>
                    <a:pt x="24" y="33"/>
                    <a:pt x="24" y="45"/>
                  </a:cubicBezTo>
                  <a:cubicBezTo>
                    <a:pt x="12" y="57"/>
                    <a:pt x="0" y="69"/>
                    <a:pt x="0" y="93"/>
                  </a:cubicBezTo>
                  <a:lnTo>
                    <a:pt x="0" y="117"/>
                  </a:lnTo>
                  <a:cubicBezTo>
                    <a:pt x="0" y="141"/>
                    <a:pt x="0" y="164"/>
                    <a:pt x="12" y="176"/>
                  </a:cubicBezTo>
                  <a:lnTo>
                    <a:pt x="36" y="200"/>
                  </a:lnTo>
                  <a:cubicBezTo>
                    <a:pt x="48" y="212"/>
                    <a:pt x="72" y="224"/>
                    <a:pt x="84" y="236"/>
                  </a:cubicBezTo>
                  <a:lnTo>
                    <a:pt x="167" y="260"/>
                  </a:lnTo>
                  <a:lnTo>
                    <a:pt x="215" y="260"/>
                  </a:lnTo>
                  <a:cubicBezTo>
                    <a:pt x="227" y="260"/>
                    <a:pt x="239" y="260"/>
                    <a:pt x="250" y="248"/>
                  </a:cubicBezTo>
                  <a:cubicBezTo>
                    <a:pt x="262" y="236"/>
                    <a:pt x="274" y="236"/>
                    <a:pt x="286" y="224"/>
                  </a:cubicBezTo>
                  <a:cubicBezTo>
                    <a:pt x="298" y="212"/>
                    <a:pt x="298" y="188"/>
                    <a:pt x="310" y="176"/>
                  </a:cubicBezTo>
                  <a:lnTo>
                    <a:pt x="310" y="141"/>
                  </a:lnTo>
                  <a:cubicBezTo>
                    <a:pt x="310" y="129"/>
                    <a:pt x="298" y="105"/>
                    <a:pt x="298" y="93"/>
                  </a:cubicBezTo>
                  <a:lnTo>
                    <a:pt x="274" y="69"/>
                  </a:lnTo>
                  <a:cubicBezTo>
                    <a:pt x="262" y="45"/>
                    <a:pt x="239" y="33"/>
                    <a:pt x="227" y="33"/>
                  </a:cubicBezTo>
                  <a:lnTo>
                    <a:pt x="143" y="10"/>
                  </a:lnTo>
                  <a:cubicBezTo>
                    <a:pt x="137" y="4"/>
                    <a:pt x="128" y="1"/>
                    <a:pt x="119" y="1"/>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9720" bIns="9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3" name="Google Shape;750;p42"/>
            <p:cNvSpPr/>
            <p:nvPr/>
          </p:nvSpPr>
          <p:spPr>
            <a:xfrm>
              <a:off x="5865480" y="1393560"/>
              <a:ext cx="27360" cy="23040"/>
            </a:xfrm>
            <a:custGeom>
              <a:avLst/>
              <a:gdLst>
                <a:gd name="textAreaLeft" fmla="*/ 0 w 27360"/>
                <a:gd name="textAreaRight" fmla="*/ 27720 w 27360"/>
                <a:gd name="textAreaTop" fmla="*/ 0 h 23040"/>
                <a:gd name="textAreaBottom" fmla="*/ 23400 h 23040"/>
              </a:gdLst>
              <a:ahLst/>
              <a:cxnLst/>
              <a:rect l="textAreaLeft" t="textAreaTop" r="textAreaRight" b="textAreaBottom"/>
              <a:pathLst>
                <a:path w="370" h="311">
                  <a:moveTo>
                    <a:pt x="214" y="203"/>
                  </a:moveTo>
                  <a:lnTo>
                    <a:pt x="203" y="227"/>
                  </a:lnTo>
                  <a:lnTo>
                    <a:pt x="203" y="227"/>
                  </a:lnTo>
                  <a:lnTo>
                    <a:pt x="203" y="227"/>
                  </a:lnTo>
                  <a:lnTo>
                    <a:pt x="203" y="227"/>
                  </a:lnTo>
                  <a:lnTo>
                    <a:pt x="197" y="229"/>
                  </a:lnTo>
                  <a:lnTo>
                    <a:pt x="197" y="229"/>
                  </a:lnTo>
                  <a:cubicBezTo>
                    <a:pt x="204" y="220"/>
                    <a:pt x="210" y="212"/>
                    <a:pt x="214" y="203"/>
                  </a:cubicBezTo>
                  <a:close/>
                  <a:moveTo>
                    <a:pt x="150" y="229"/>
                  </a:moveTo>
                  <a:cubicBezTo>
                    <a:pt x="150" y="229"/>
                    <a:pt x="151" y="229"/>
                    <a:pt x="151" y="230"/>
                  </a:cubicBezTo>
                  <a:lnTo>
                    <a:pt x="151" y="230"/>
                  </a:lnTo>
                  <a:lnTo>
                    <a:pt x="150" y="229"/>
                  </a:lnTo>
                  <a:lnTo>
                    <a:pt x="150" y="229"/>
                  </a:lnTo>
                  <a:lnTo>
                    <a:pt x="150" y="229"/>
                  </a:lnTo>
                  <a:close/>
                  <a:moveTo>
                    <a:pt x="119" y="1"/>
                  </a:moveTo>
                  <a:cubicBezTo>
                    <a:pt x="95" y="12"/>
                    <a:pt x="83" y="24"/>
                    <a:pt x="60" y="36"/>
                  </a:cubicBezTo>
                  <a:lnTo>
                    <a:pt x="48" y="48"/>
                  </a:lnTo>
                  <a:cubicBezTo>
                    <a:pt x="36" y="60"/>
                    <a:pt x="24" y="72"/>
                    <a:pt x="24" y="84"/>
                  </a:cubicBezTo>
                  <a:cubicBezTo>
                    <a:pt x="12" y="96"/>
                    <a:pt x="0" y="108"/>
                    <a:pt x="0" y="132"/>
                  </a:cubicBezTo>
                  <a:cubicBezTo>
                    <a:pt x="0" y="143"/>
                    <a:pt x="0" y="155"/>
                    <a:pt x="0" y="179"/>
                  </a:cubicBezTo>
                  <a:cubicBezTo>
                    <a:pt x="12" y="191"/>
                    <a:pt x="12" y="203"/>
                    <a:pt x="24" y="215"/>
                  </a:cubicBezTo>
                  <a:cubicBezTo>
                    <a:pt x="36" y="227"/>
                    <a:pt x="48" y="239"/>
                    <a:pt x="60" y="251"/>
                  </a:cubicBezTo>
                  <a:cubicBezTo>
                    <a:pt x="83" y="263"/>
                    <a:pt x="119" y="263"/>
                    <a:pt x="155" y="263"/>
                  </a:cubicBezTo>
                  <a:cubicBezTo>
                    <a:pt x="156" y="262"/>
                    <a:pt x="157" y="262"/>
                    <a:pt x="158" y="261"/>
                  </a:cubicBezTo>
                  <a:lnTo>
                    <a:pt x="158" y="261"/>
                  </a:lnTo>
                  <a:cubicBezTo>
                    <a:pt x="162" y="270"/>
                    <a:pt x="170" y="278"/>
                    <a:pt x="179" y="286"/>
                  </a:cubicBezTo>
                  <a:cubicBezTo>
                    <a:pt x="191" y="298"/>
                    <a:pt x="203" y="298"/>
                    <a:pt x="214" y="310"/>
                  </a:cubicBezTo>
                  <a:cubicBezTo>
                    <a:pt x="250" y="310"/>
                    <a:pt x="286" y="310"/>
                    <a:pt x="310" y="298"/>
                  </a:cubicBezTo>
                  <a:lnTo>
                    <a:pt x="333" y="274"/>
                  </a:lnTo>
                  <a:cubicBezTo>
                    <a:pt x="345" y="263"/>
                    <a:pt x="357" y="251"/>
                    <a:pt x="369" y="227"/>
                  </a:cubicBezTo>
                  <a:lnTo>
                    <a:pt x="357" y="215"/>
                  </a:lnTo>
                  <a:cubicBezTo>
                    <a:pt x="357" y="203"/>
                    <a:pt x="357" y="191"/>
                    <a:pt x="357" y="179"/>
                  </a:cubicBezTo>
                  <a:cubicBezTo>
                    <a:pt x="357" y="167"/>
                    <a:pt x="357" y="143"/>
                    <a:pt x="357" y="132"/>
                  </a:cubicBezTo>
                  <a:lnTo>
                    <a:pt x="357" y="120"/>
                  </a:lnTo>
                  <a:cubicBezTo>
                    <a:pt x="357" y="108"/>
                    <a:pt x="345" y="96"/>
                    <a:pt x="345" y="84"/>
                  </a:cubicBezTo>
                  <a:lnTo>
                    <a:pt x="322" y="48"/>
                  </a:lnTo>
                  <a:lnTo>
                    <a:pt x="286" y="24"/>
                  </a:lnTo>
                  <a:cubicBezTo>
                    <a:pt x="274" y="12"/>
                    <a:pt x="262" y="12"/>
                    <a:pt x="238" y="1"/>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11520" bIns="115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4" name="Google Shape;751;p42"/>
            <p:cNvSpPr/>
            <p:nvPr/>
          </p:nvSpPr>
          <p:spPr>
            <a:xfrm>
              <a:off x="5711400" y="1413000"/>
              <a:ext cx="117720" cy="46080"/>
            </a:xfrm>
            <a:custGeom>
              <a:avLst/>
              <a:gdLst>
                <a:gd name="textAreaLeft" fmla="*/ 0 w 117720"/>
                <a:gd name="textAreaRight" fmla="*/ 118080 w 117720"/>
                <a:gd name="textAreaTop" fmla="*/ 0 h 46080"/>
                <a:gd name="textAreaBottom" fmla="*/ 46440 h 46080"/>
              </a:gdLst>
              <a:ahLst/>
              <a:cxnLst/>
              <a:rect l="textAreaLeft" t="textAreaTop" r="textAreaRight" b="textAreaBottom"/>
              <a:pathLst>
                <a:path w="1575" h="621">
                  <a:moveTo>
                    <a:pt x="137" y="0"/>
                  </a:moveTo>
                  <a:cubicBezTo>
                    <a:pt x="118" y="0"/>
                    <a:pt x="100" y="6"/>
                    <a:pt x="84" y="17"/>
                  </a:cubicBezTo>
                  <a:cubicBezTo>
                    <a:pt x="24" y="41"/>
                    <a:pt x="0" y="113"/>
                    <a:pt x="36" y="172"/>
                  </a:cubicBezTo>
                  <a:cubicBezTo>
                    <a:pt x="246" y="465"/>
                    <a:pt x="571" y="621"/>
                    <a:pt x="901" y="621"/>
                  </a:cubicBezTo>
                  <a:cubicBezTo>
                    <a:pt x="1094" y="621"/>
                    <a:pt x="1289" y="568"/>
                    <a:pt x="1465" y="458"/>
                  </a:cubicBezTo>
                  <a:cubicBezTo>
                    <a:pt x="1574" y="388"/>
                    <a:pt x="1509" y="236"/>
                    <a:pt x="1415" y="236"/>
                  </a:cubicBezTo>
                  <a:cubicBezTo>
                    <a:pt x="1397" y="236"/>
                    <a:pt x="1377" y="242"/>
                    <a:pt x="1358" y="256"/>
                  </a:cubicBezTo>
                  <a:cubicBezTo>
                    <a:pt x="1219" y="345"/>
                    <a:pt x="1064" y="387"/>
                    <a:pt x="911" y="387"/>
                  </a:cubicBezTo>
                  <a:cubicBezTo>
                    <a:pt x="654" y="387"/>
                    <a:pt x="402" y="269"/>
                    <a:pt x="238" y="53"/>
                  </a:cubicBezTo>
                  <a:cubicBezTo>
                    <a:pt x="215" y="21"/>
                    <a:pt x="175" y="0"/>
                    <a:pt x="137" y="0"/>
                  </a:cubicBezTo>
                  <a:close/>
                </a:path>
              </a:pathLst>
            </a:custGeom>
            <a:solidFill>
              <a:srgbClr val="141414"/>
            </a:solidFill>
            <a:ln w="19050">
              <a:solidFill>
                <a:srgbClr val="000000"/>
              </a:solidFill>
              <a:round/>
            </a:ln>
          </p:spPr>
          <p:style>
            <a:lnRef idx="0">
              <a:scrgbClr r="0" g="0" b="0"/>
            </a:lnRef>
            <a:fillRef idx="0">
              <a:scrgbClr r="0" g="0" b="0"/>
            </a:fillRef>
            <a:effectRef idx="0">
              <a:scrgbClr r="0" g="0" b="0"/>
            </a:effectRef>
            <a:fontRef idx="minor"/>
          </p:style>
          <p:txBody>
            <a:bodyPr tIns="23040" bIns="23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99" name="Google Shape;786;p42"/>
          <p:cNvGrpSpPr/>
          <p:nvPr/>
        </p:nvGrpSpPr>
        <p:grpSpPr>
          <a:xfrm>
            <a:off x="4507920" y="3553920"/>
            <a:ext cx="1219320" cy="1027080"/>
            <a:chOff x="4507920" y="3553920"/>
            <a:chExt cx="1219320" cy="1027080"/>
          </a:xfrm>
        </p:grpSpPr>
        <p:sp>
          <p:nvSpPr>
            <p:cNvPr id="400" name="Google Shape;787;p42"/>
            <p:cNvSpPr/>
            <p:nvPr/>
          </p:nvSpPr>
          <p:spPr>
            <a:xfrm>
              <a:off x="4514400" y="3559680"/>
              <a:ext cx="1206360" cy="984960"/>
            </a:xfrm>
            <a:custGeom>
              <a:avLst/>
              <a:gdLst>
                <a:gd name="textAreaLeft" fmla="*/ 0 w 1206360"/>
                <a:gd name="textAreaRight" fmla="*/ 1206720 w 1206360"/>
                <a:gd name="textAreaTop" fmla="*/ 0 h 984960"/>
                <a:gd name="textAreaBottom" fmla="*/ 985320 h 984960"/>
              </a:gdLst>
              <a:ahLst/>
              <a:cxnLst/>
              <a:rect l="textAreaLeft" t="textAreaTop" r="textAreaRight" b="textAreaBottom"/>
              <a:pathLst>
                <a:path w="23408" h="19113">
                  <a:moveTo>
                    <a:pt x="2983" y="1"/>
                  </a:moveTo>
                  <a:cubicBezTo>
                    <a:pt x="2914" y="1"/>
                    <a:pt x="2848" y="25"/>
                    <a:pt x="2798" y="75"/>
                  </a:cubicBezTo>
                  <a:cubicBezTo>
                    <a:pt x="2739" y="123"/>
                    <a:pt x="2691" y="182"/>
                    <a:pt x="2667" y="254"/>
                  </a:cubicBezTo>
                  <a:cubicBezTo>
                    <a:pt x="2560" y="539"/>
                    <a:pt x="2512" y="837"/>
                    <a:pt x="2512" y="1146"/>
                  </a:cubicBezTo>
                  <a:cubicBezTo>
                    <a:pt x="2477" y="1920"/>
                    <a:pt x="2560" y="2706"/>
                    <a:pt x="2763" y="3468"/>
                  </a:cubicBezTo>
                  <a:cubicBezTo>
                    <a:pt x="1977" y="4445"/>
                    <a:pt x="1381" y="5564"/>
                    <a:pt x="1012" y="6766"/>
                  </a:cubicBezTo>
                  <a:cubicBezTo>
                    <a:pt x="0" y="10088"/>
                    <a:pt x="2084" y="17339"/>
                    <a:pt x="2501" y="18756"/>
                  </a:cubicBezTo>
                  <a:cubicBezTo>
                    <a:pt x="2548" y="18899"/>
                    <a:pt x="2620" y="19113"/>
                    <a:pt x="7680" y="19113"/>
                  </a:cubicBezTo>
                  <a:cubicBezTo>
                    <a:pt x="9311" y="19113"/>
                    <a:pt x="11037" y="19089"/>
                    <a:pt x="12669" y="19065"/>
                  </a:cubicBezTo>
                  <a:cubicBezTo>
                    <a:pt x="14216" y="19042"/>
                    <a:pt x="15157" y="19006"/>
                    <a:pt x="16598" y="18256"/>
                  </a:cubicBezTo>
                  <a:lnTo>
                    <a:pt x="18979" y="17029"/>
                  </a:lnTo>
                  <a:cubicBezTo>
                    <a:pt x="19193" y="16922"/>
                    <a:pt x="19419" y="16779"/>
                    <a:pt x="19669" y="16625"/>
                  </a:cubicBezTo>
                  <a:cubicBezTo>
                    <a:pt x="20158" y="16315"/>
                    <a:pt x="20705" y="15982"/>
                    <a:pt x="21181" y="15886"/>
                  </a:cubicBezTo>
                  <a:lnTo>
                    <a:pt x="21205" y="15874"/>
                  </a:lnTo>
                  <a:cubicBezTo>
                    <a:pt x="21729" y="15601"/>
                    <a:pt x="22324" y="15303"/>
                    <a:pt x="22753" y="14827"/>
                  </a:cubicBezTo>
                  <a:cubicBezTo>
                    <a:pt x="23229" y="14303"/>
                    <a:pt x="23408" y="13589"/>
                    <a:pt x="23217" y="13029"/>
                  </a:cubicBezTo>
                  <a:cubicBezTo>
                    <a:pt x="22991" y="12410"/>
                    <a:pt x="22289" y="11969"/>
                    <a:pt x="21491" y="11969"/>
                  </a:cubicBezTo>
                  <a:lnTo>
                    <a:pt x="21420" y="11969"/>
                  </a:lnTo>
                  <a:cubicBezTo>
                    <a:pt x="20681" y="11993"/>
                    <a:pt x="20003" y="12350"/>
                    <a:pt x="19431" y="12707"/>
                  </a:cubicBezTo>
                  <a:cubicBezTo>
                    <a:pt x="18205" y="13446"/>
                    <a:pt x="17086" y="14350"/>
                    <a:pt x="16098" y="15386"/>
                  </a:cubicBezTo>
                  <a:cubicBezTo>
                    <a:pt x="16288" y="13946"/>
                    <a:pt x="16407" y="12493"/>
                    <a:pt x="16431" y="11041"/>
                  </a:cubicBezTo>
                  <a:cubicBezTo>
                    <a:pt x="16490" y="8564"/>
                    <a:pt x="16348" y="5754"/>
                    <a:pt x="14835" y="3528"/>
                  </a:cubicBezTo>
                  <a:cubicBezTo>
                    <a:pt x="14788" y="3468"/>
                    <a:pt x="14752" y="3409"/>
                    <a:pt x="14704" y="3349"/>
                  </a:cubicBezTo>
                  <a:cubicBezTo>
                    <a:pt x="14883" y="2623"/>
                    <a:pt x="14966" y="1873"/>
                    <a:pt x="14931" y="1135"/>
                  </a:cubicBezTo>
                  <a:cubicBezTo>
                    <a:pt x="14931" y="825"/>
                    <a:pt x="14883" y="527"/>
                    <a:pt x="14776" y="254"/>
                  </a:cubicBezTo>
                  <a:cubicBezTo>
                    <a:pt x="14752" y="182"/>
                    <a:pt x="14704" y="123"/>
                    <a:pt x="14645" y="75"/>
                  </a:cubicBezTo>
                  <a:cubicBezTo>
                    <a:pt x="14585" y="27"/>
                    <a:pt x="14502" y="3"/>
                    <a:pt x="14419" y="3"/>
                  </a:cubicBezTo>
                  <a:lnTo>
                    <a:pt x="14335" y="3"/>
                  </a:lnTo>
                  <a:cubicBezTo>
                    <a:pt x="13942" y="51"/>
                    <a:pt x="13597" y="254"/>
                    <a:pt x="13252" y="468"/>
                  </a:cubicBezTo>
                  <a:cubicBezTo>
                    <a:pt x="12823" y="754"/>
                    <a:pt x="12466" y="980"/>
                    <a:pt x="12145" y="1194"/>
                  </a:cubicBezTo>
                  <a:cubicBezTo>
                    <a:pt x="11097" y="658"/>
                    <a:pt x="9930" y="384"/>
                    <a:pt x="8751" y="373"/>
                  </a:cubicBezTo>
                  <a:cubicBezTo>
                    <a:pt x="8239" y="373"/>
                    <a:pt x="7727" y="432"/>
                    <a:pt x="7227" y="551"/>
                  </a:cubicBezTo>
                  <a:cubicBezTo>
                    <a:pt x="6584" y="694"/>
                    <a:pt x="5965" y="932"/>
                    <a:pt x="5382" y="1242"/>
                  </a:cubicBezTo>
                  <a:cubicBezTo>
                    <a:pt x="4965" y="956"/>
                    <a:pt x="4548" y="694"/>
                    <a:pt x="4191" y="468"/>
                  </a:cubicBezTo>
                  <a:cubicBezTo>
                    <a:pt x="3834" y="242"/>
                    <a:pt x="3501" y="51"/>
                    <a:pt x="3120" y="3"/>
                  </a:cubicBezTo>
                  <a:lnTo>
                    <a:pt x="3024" y="3"/>
                  </a:lnTo>
                  <a:cubicBezTo>
                    <a:pt x="3011" y="2"/>
                    <a:pt x="2997" y="1"/>
                    <a:pt x="2983"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1" name="Google Shape;788;p42"/>
            <p:cNvSpPr/>
            <p:nvPr/>
          </p:nvSpPr>
          <p:spPr>
            <a:xfrm>
              <a:off x="4507920" y="3553920"/>
              <a:ext cx="1219320" cy="996480"/>
            </a:xfrm>
            <a:custGeom>
              <a:avLst/>
              <a:gdLst>
                <a:gd name="textAreaLeft" fmla="*/ 0 w 1219320"/>
                <a:gd name="textAreaRight" fmla="*/ 1219680 w 1219320"/>
                <a:gd name="textAreaTop" fmla="*/ 0 h 996480"/>
                <a:gd name="textAreaBottom" fmla="*/ 996840 h 996480"/>
              </a:gdLst>
              <a:ahLst/>
              <a:cxnLst/>
              <a:rect l="textAreaLeft" t="textAreaTop" r="textAreaRight" b="textAreaBottom"/>
              <a:pathLst>
                <a:path w="23658" h="19339">
                  <a:moveTo>
                    <a:pt x="14582" y="225"/>
                  </a:moveTo>
                  <a:cubicBezTo>
                    <a:pt x="14631" y="225"/>
                    <a:pt x="14678" y="245"/>
                    <a:pt x="14716" y="264"/>
                  </a:cubicBezTo>
                  <a:cubicBezTo>
                    <a:pt x="14752" y="312"/>
                    <a:pt x="14788" y="360"/>
                    <a:pt x="14800" y="407"/>
                  </a:cubicBezTo>
                  <a:cubicBezTo>
                    <a:pt x="14907" y="681"/>
                    <a:pt x="14955" y="967"/>
                    <a:pt x="14955" y="1253"/>
                  </a:cubicBezTo>
                  <a:cubicBezTo>
                    <a:pt x="14978" y="2003"/>
                    <a:pt x="14907" y="2765"/>
                    <a:pt x="14716" y="3491"/>
                  </a:cubicBezTo>
                  <a:cubicBezTo>
                    <a:pt x="14776" y="3562"/>
                    <a:pt x="14824" y="3634"/>
                    <a:pt x="14871" y="3705"/>
                  </a:cubicBezTo>
                  <a:cubicBezTo>
                    <a:pt x="16324" y="5836"/>
                    <a:pt x="16502" y="8575"/>
                    <a:pt x="16443" y="11147"/>
                  </a:cubicBezTo>
                  <a:cubicBezTo>
                    <a:pt x="16419" y="12718"/>
                    <a:pt x="16288" y="14290"/>
                    <a:pt x="16062" y="15850"/>
                  </a:cubicBezTo>
                  <a:cubicBezTo>
                    <a:pt x="17110" y="14707"/>
                    <a:pt x="18300" y="13718"/>
                    <a:pt x="19622" y="12921"/>
                  </a:cubicBezTo>
                  <a:cubicBezTo>
                    <a:pt x="20217" y="12552"/>
                    <a:pt x="20860" y="12230"/>
                    <a:pt x="21551" y="12194"/>
                  </a:cubicBezTo>
                  <a:lnTo>
                    <a:pt x="21622" y="12194"/>
                  </a:lnTo>
                  <a:cubicBezTo>
                    <a:pt x="22301" y="12194"/>
                    <a:pt x="23015" y="12552"/>
                    <a:pt x="23241" y="13195"/>
                  </a:cubicBezTo>
                  <a:cubicBezTo>
                    <a:pt x="23444" y="13766"/>
                    <a:pt x="23206" y="14421"/>
                    <a:pt x="22789" y="14873"/>
                  </a:cubicBezTo>
                  <a:cubicBezTo>
                    <a:pt x="22384" y="15326"/>
                    <a:pt x="21824" y="15611"/>
                    <a:pt x="21289" y="15897"/>
                  </a:cubicBezTo>
                  <a:cubicBezTo>
                    <a:pt x="20562" y="16040"/>
                    <a:pt x="19705" y="16707"/>
                    <a:pt x="19050" y="17040"/>
                  </a:cubicBezTo>
                  <a:lnTo>
                    <a:pt x="16669" y="18267"/>
                  </a:lnTo>
                  <a:cubicBezTo>
                    <a:pt x="15264" y="18993"/>
                    <a:pt x="14371" y="19052"/>
                    <a:pt x="12788" y="19064"/>
                  </a:cubicBezTo>
                  <a:cubicBezTo>
                    <a:pt x="11371" y="19088"/>
                    <a:pt x="9525" y="19112"/>
                    <a:pt x="7811" y="19112"/>
                  </a:cubicBezTo>
                  <a:cubicBezTo>
                    <a:pt x="5156" y="19112"/>
                    <a:pt x="2810" y="19052"/>
                    <a:pt x="2751" y="18838"/>
                  </a:cubicBezTo>
                  <a:cubicBezTo>
                    <a:pt x="1870" y="15933"/>
                    <a:pt x="369" y="9813"/>
                    <a:pt x="1262" y="6920"/>
                  </a:cubicBezTo>
                  <a:cubicBezTo>
                    <a:pt x="1631" y="5717"/>
                    <a:pt x="2227" y="4586"/>
                    <a:pt x="3013" y="3610"/>
                  </a:cubicBezTo>
                  <a:cubicBezTo>
                    <a:pt x="2810" y="2848"/>
                    <a:pt x="2715" y="2050"/>
                    <a:pt x="2751" y="1264"/>
                  </a:cubicBezTo>
                  <a:cubicBezTo>
                    <a:pt x="2751" y="967"/>
                    <a:pt x="2798" y="681"/>
                    <a:pt x="2894" y="407"/>
                  </a:cubicBezTo>
                  <a:cubicBezTo>
                    <a:pt x="2917" y="360"/>
                    <a:pt x="2953" y="312"/>
                    <a:pt x="2989" y="276"/>
                  </a:cubicBezTo>
                  <a:cubicBezTo>
                    <a:pt x="3036" y="241"/>
                    <a:pt x="3096" y="229"/>
                    <a:pt x="3155" y="229"/>
                  </a:cubicBezTo>
                  <a:lnTo>
                    <a:pt x="3227" y="229"/>
                  </a:lnTo>
                  <a:cubicBezTo>
                    <a:pt x="3608" y="276"/>
                    <a:pt x="3941" y="479"/>
                    <a:pt x="4263" y="669"/>
                  </a:cubicBezTo>
                  <a:cubicBezTo>
                    <a:pt x="4679" y="943"/>
                    <a:pt x="5096" y="1205"/>
                    <a:pt x="5501" y="1491"/>
                  </a:cubicBezTo>
                  <a:cubicBezTo>
                    <a:pt x="6096" y="1157"/>
                    <a:pt x="6727" y="907"/>
                    <a:pt x="7382" y="764"/>
                  </a:cubicBezTo>
                  <a:cubicBezTo>
                    <a:pt x="7870" y="645"/>
                    <a:pt x="8370" y="598"/>
                    <a:pt x="8870" y="598"/>
                  </a:cubicBezTo>
                  <a:cubicBezTo>
                    <a:pt x="10061" y="598"/>
                    <a:pt x="11228" y="883"/>
                    <a:pt x="12276" y="1431"/>
                  </a:cubicBezTo>
                  <a:cubicBezTo>
                    <a:pt x="12657" y="1169"/>
                    <a:pt x="13050" y="919"/>
                    <a:pt x="13442" y="669"/>
                  </a:cubicBezTo>
                  <a:cubicBezTo>
                    <a:pt x="13764" y="467"/>
                    <a:pt x="14097" y="264"/>
                    <a:pt x="14466" y="229"/>
                  </a:cubicBezTo>
                  <a:lnTo>
                    <a:pt x="14550" y="229"/>
                  </a:lnTo>
                  <a:cubicBezTo>
                    <a:pt x="14561" y="226"/>
                    <a:pt x="14572" y="225"/>
                    <a:pt x="14582" y="225"/>
                  </a:cubicBezTo>
                  <a:close/>
                  <a:moveTo>
                    <a:pt x="14579" y="0"/>
                  </a:moveTo>
                  <a:cubicBezTo>
                    <a:pt x="14566" y="0"/>
                    <a:pt x="14552" y="1"/>
                    <a:pt x="14538" y="2"/>
                  </a:cubicBezTo>
                  <a:lnTo>
                    <a:pt x="14443" y="2"/>
                  </a:lnTo>
                  <a:cubicBezTo>
                    <a:pt x="14026" y="50"/>
                    <a:pt x="13681" y="252"/>
                    <a:pt x="13323" y="479"/>
                  </a:cubicBezTo>
                  <a:cubicBezTo>
                    <a:pt x="12907" y="741"/>
                    <a:pt x="12561" y="967"/>
                    <a:pt x="12264" y="1181"/>
                  </a:cubicBezTo>
                  <a:cubicBezTo>
                    <a:pt x="11204" y="645"/>
                    <a:pt x="10049" y="372"/>
                    <a:pt x="8870" y="372"/>
                  </a:cubicBezTo>
                  <a:cubicBezTo>
                    <a:pt x="8358" y="372"/>
                    <a:pt x="7835" y="431"/>
                    <a:pt x="7335" y="538"/>
                  </a:cubicBezTo>
                  <a:cubicBezTo>
                    <a:pt x="6692" y="693"/>
                    <a:pt x="6084" y="919"/>
                    <a:pt x="5513" y="1229"/>
                  </a:cubicBezTo>
                  <a:cubicBezTo>
                    <a:pt x="5120" y="955"/>
                    <a:pt x="4715" y="705"/>
                    <a:pt x="4370" y="479"/>
                  </a:cubicBezTo>
                  <a:cubicBezTo>
                    <a:pt x="4025" y="264"/>
                    <a:pt x="3656" y="50"/>
                    <a:pt x="3251" y="2"/>
                  </a:cubicBezTo>
                  <a:lnTo>
                    <a:pt x="3144" y="2"/>
                  </a:lnTo>
                  <a:cubicBezTo>
                    <a:pt x="3036" y="2"/>
                    <a:pt x="2941" y="26"/>
                    <a:pt x="2846" y="98"/>
                  </a:cubicBezTo>
                  <a:cubicBezTo>
                    <a:pt x="2774" y="157"/>
                    <a:pt x="2715" y="229"/>
                    <a:pt x="2679" y="324"/>
                  </a:cubicBezTo>
                  <a:cubicBezTo>
                    <a:pt x="2572" y="622"/>
                    <a:pt x="2524" y="931"/>
                    <a:pt x="2513" y="1253"/>
                  </a:cubicBezTo>
                  <a:cubicBezTo>
                    <a:pt x="2489" y="2026"/>
                    <a:pt x="2572" y="2800"/>
                    <a:pt x="2763" y="3562"/>
                  </a:cubicBezTo>
                  <a:cubicBezTo>
                    <a:pt x="1989" y="4539"/>
                    <a:pt x="1405" y="5658"/>
                    <a:pt x="1036" y="6849"/>
                  </a:cubicBezTo>
                  <a:cubicBezTo>
                    <a:pt x="0" y="10206"/>
                    <a:pt x="2096" y="17481"/>
                    <a:pt x="2524" y="18910"/>
                  </a:cubicBezTo>
                  <a:cubicBezTo>
                    <a:pt x="2584" y="19100"/>
                    <a:pt x="2691" y="19219"/>
                    <a:pt x="4287" y="19291"/>
                  </a:cubicBezTo>
                  <a:cubicBezTo>
                    <a:pt x="5120" y="19326"/>
                    <a:pt x="6299" y="19338"/>
                    <a:pt x="7799" y="19338"/>
                  </a:cubicBezTo>
                  <a:cubicBezTo>
                    <a:pt x="9442" y="19338"/>
                    <a:pt x="11168" y="19326"/>
                    <a:pt x="12788" y="19302"/>
                  </a:cubicBezTo>
                  <a:cubicBezTo>
                    <a:pt x="14359" y="19279"/>
                    <a:pt x="15312" y="19231"/>
                    <a:pt x="16764" y="18481"/>
                  </a:cubicBezTo>
                  <a:lnTo>
                    <a:pt x="17943" y="17874"/>
                  </a:lnTo>
                  <a:lnTo>
                    <a:pt x="19157" y="17243"/>
                  </a:lnTo>
                  <a:cubicBezTo>
                    <a:pt x="19372" y="17135"/>
                    <a:pt x="19598" y="16993"/>
                    <a:pt x="19848" y="16838"/>
                  </a:cubicBezTo>
                  <a:cubicBezTo>
                    <a:pt x="20336" y="16540"/>
                    <a:pt x="20884" y="16207"/>
                    <a:pt x="21324" y="16112"/>
                  </a:cubicBezTo>
                  <a:cubicBezTo>
                    <a:pt x="21348" y="16112"/>
                    <a:pt x="21372" y="16112"/>
                    <a:pt x="21384" y="16100"/>
                  </a:cubicBezTo>
                  <a:cubicBezTo>
                    <a:pt x="21920" y="15826"/>
                    <a:pt x="22515" y="15516"/>
                    <a:pt x="22956" y="15028"/>
                  </a:cubicBezTo>
                  <a:cubicBezTo>
                    <a:pt x="23468" y="14468"/>
                    <a:pt x="23658" y="13718"/>
                    <a:pt x="23444" y="13123"/>
                  </a:cubicBezTo>
                  <a:cubicBezTo>
                    <a:pt x="23206" y="12444"/>
                    <a:pt x="22455" y="11980"/>
                    <a:pt x="21622" y="11980"/>
                  </a:cubicBezTo>
                  <a:lnTo>
                    <a:pt x="21539" y="11980"/>
                  </a:lnTo>
                  <a:cubicBezTo>
                    <a:pt x="20777" y="12004"/>
                    <a:pt x="20086" y="12373"/>
                    <a:pt x="19491" y="12730"/>
                  </a:cubicBezTo>
                  <a:cubicBezTo>
                    <a:pt x="18360" y="13421"/>
                    <a:pt x="17312" y="14242"/>
                    <a:pt x="16371" y="15183"/>
                  </a:cubicBezTo>
                  <a:cubicBezTo>
                    <a:pt x="16538" y="13849"/>
                    <a:pt x="16645" y="12504"/>
                    <a:pt x="16669" y="11159"/>
                  </a:cubicBezTo>
                  <a:cubicBezTo>
                    <a:pt x="16729" y="8670"/>
                    <a:pt x="16586" y="5825"/>
                    <a:pt x="15050" y="3574"/>
                  </a:cubicBezTo>
                  <a:cubicBezTo>
                    <a:pt x="15026" y="3539"/>
                    <a:pt x="14990" y="3491"/>
                    <a:pt x="14955" y="3443"/>
                  </a:cubicBezTo>
                  <a:cubicBezTo>
                    <a:pt x="15133" y="2729"/>
                    <a:pt x="15205" y="1991"/>
                    <a:pt x="15169" y="1241"/>
                  </a:cubicBezTo>
                  <a:cubicBezTo>
                    <a:pt x="15169" y="931"/>
                    <a:pt x="15121" y="622"/>
                    <a:pt x="15002" y="324"/>
                  </a:cubicBezTo>
                  <a:cubicBezTo>
                    <a:pt x="14978" y="229"/>
                    <a:pt x="14919" y="157"/>
                    <a:pt x="14835" y="86"/>
                  </a:cubicBezTo>
                  <a:cubicBezTo>
                    <a:pt x="14763" y="34"/>
                    <a:pt x="14672" y="0"/>
                    <a:pt x="14579" y="0"/>
                  </a:cubicBezTo>
                  <a:close/>
                </a:path>
              </a:pathLst>
            </a:custGeom>
            <a:solidFill>
              <a:srgbClr val="1D1B1E"/>
            </a:solidFill>
            <a:ln w="9525">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2" name="Google Shape;789;p42"/>
            <p:cNvSpPr/>
            <p:nvPr/>
          </p:nvSpPr>
          <p:spPr>
            <a:xfrm>
              <a:off x="4761360" y="3874680"/>
              <a:ext cx="169560" cy="48600"/>
            </a:xfrm>
            <a:custGeom>
              <a:avLst/>
              <a:gdLst>
                <a:gd name="textAreaLeft" fmla="*/ 0 w 169560"/>
                <a:gd name="textAreaRight" fmla="*/ 169920 w 169560"/>
                <a:gd name="textAreaTop" fmla="*/ 0 h 48600"/>
                <a:gd name="textAreaBottom" fmla="*/ 48960 h 48600"/>
              </a:gdLst>
              <a:ahLst/>
              <a:cxnLst/>
              <a:rect l="textAreaLeft" t="textAreaTop" r="textAreaRight" b="textAreaBottom"/>
              <a:pathLst>
                <a:path w="3299" h="953" fill="none">
                  <a:moveTo>
                    <a:pt x="3299" y="12"/>
                  </a:moveTo>
                  <a:cubicBezTo>
                    <a:pt x="2239" y="0"/>
                    <a:pt x="1191" y="48"/>
                    <a:pt x="132" y="131"/>
                  </a:cubicBezTo>
                  <a:cubicBezTo>
                    <a:pt x="108" y="131"/>
                    <a:pt x="72" y="143"/>
                    <a:pt x="48" y="167"/>
                  </a:cubicBezTo>
                  <a:cubicBezTo>
                    <a:pt x="24" y="191"/>
                    <a:pt x="12" y="227"/>
                    <a:pt x="12" y="262"/>
                  </a:cubicBezTo>
                  <a:cubicBezTo>
                    <a:pt x="1" y="953"/>
                    <a:pt x="1060" y="929"/>
                    <a:pt x="1013" y="23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4480" bIns="24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3" name="Google Shape;790;p42"/>
            <p:cNvSpPr/>
            <p:nvPr/>
          </p:nvSpPr>
          <p:spPr>
            <a:xfrm>
              <a:off x="5001840" y="3862440"/>
              <a:ext cx="170280" cy="48600"/>
            </a:xfrm>
            <a:custGeom>
              <a:avLst/>
              <a:gdLst>
                <a:gd name="textAreaLeft" fmla="*/ 0 w 170280"/>
                <a:gd name="textAreaRight" fmla="*/ 170640 w 170280"/>
                <a:gd name="textAreaTop" fmla="*/ 0 h 48600"/>
                <a:gd name="textAreaBottom" fmla="*/ 48960 h 48600"/>
              </a:gdLst>
              <a:ahLst/>
              <a:cxnLst/>
              <a:rect l="textAreaLeft" t="textAreaTop" r="textAreaRight" b="textAreaBottom"/>
              <a:pathLst>
                <a:path w="3311" h="953" fill="none">
                  <a:moveTo>
                    <a:pt x="3311" y="12"/>
                  </a:moveTo>
                  <a:cubicBezTo>
                    <a:pt x="2251" y="0"/>
                    <a:pt x="1191" y="48"/>
                    <a:pt x="132" y="143"/>
                  </a:cubicBezTo>
                  <a:cubicBezTo>
                    <a:pt x="108" y="143"/>
                    <a:pt x="72" y="143"/>
                    <a:pt x="48" y="167"/>
                  </a:cubicBezTo>
                  <a:cubicBezTo>
                    <a:pt x="25" y="191"/>
                    <a:pt x="13" y="226"/>
                    <a:pt x="25" y="262"/>
                  </a:cubicBezTo>
                  <a:cubicBezTo>
                    <a:pt x="1" y="953"/>
                    <a:pt x="1060" y="929"/>
                    <a:pt x="1013" y="238"/>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4480" bIns="24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4" name="Google Shape;791;p42"/>
            <p:cNvSpPr/>
            <p:nvPr/>
          </p:nvSpPr>
          <p:spPr>
            <a:xfrm>
              <a:off x="4758120" y="4079880"/>
              <a:ext cx="163080" cy="500400"/>
            </a:xfrm>
            <a:custGeom>
              <a:avLst/>
              <a:gdLst>
                <a:gd name="textAreaLeft" fmla="*/ 0 w 163080"/>
                <a:gd name="textAreaRight" fmla="*/ 163440 w 163080"/>
                <a:gd name="textAreaTop" fmla="*/ 0 h 500400"/>
                <a:gd name="textAreaBottom" fmla="*/ 500760 h 500400"/>
              </a:gdLst>
              <a:ahLst/>
              <a:cxnLst/>
              <a:rect l="textAreaLeft" t="textAreaTop" r="textAreaRight" b="textAreaBottom"/>
              <a:pathLst>
                <a:path w="3168" h="9717">
                  <a:moveTo>
                    <a:pt x="393" y="0"/>
                  </a:moveTo>
                  <a:cubicBezTo>
                    <a:pt x="322" y="2822"/>
                    <a:pt x="512" y="5632"/>
                    <a:pt x="953" y="8418"/>
                  </a:cubicBezTo>
                  <a:cubicBezTo>
                    <a:pt x="691" y="8430"/>
                    <a:pt x="441" y="8525"/>
                    <a:pt x="250" y="8692"/>
                  </a:cubicBezTo>
                  <a:cubicBezTo>
                    <a:pt x="60" y="8870"/>
                    <a:pt x="0" y="9192"/>
                    <a:pt x="179" y="9382"/>
                  </a:cubicBezTo>
                  <a:cubicBezTo>
                    <a:pt x="265" y="9472"/>
                    <a:pt x="368" y="9509"/>
                    <a:pt x="479" y="9509"/>
                  </a:cubicBezTo>
                  <a:cubicBezTo>
                    <a:pt x="735" y="9509"/>
                    <a:pt x="1030" y="9312"/>
                    <a:pt x="1238" y="9120"/>
                  </a:cubicBezTo>
                  <a:lnTo>
                    <a:pt x="1238" y="9120"/>
                  </a:lnTo>
                  <a:cubicBezTo>
                    <a:pt x="1060" y="9323"/>
                    <a:pt x="1238" y="9680"/>
                    <a:pt x="1500" y="9716"/>
                  </a:cubicBezTo>
                  <a:cubicBezTo>
                    <a:pt x="1509" y="9716"/>
                    <a:pt x="1517" y="9716"/>
                    <a:pt x="1526" y="9716"/>
                  </a:cubicBezTo>
                  <a:cubicBezTo>
                    <a:pt x="1790" y="9716"/>
                    <a:pt x="2026" y="9541"/>
                    <a:pt x="2096" y="9287"/>
                  </a:cubicBezTo>
                  <a:cubicBezTo>
                    <a:pt x="2173" y="9503"/>
                    <a:pt x="2376" y="9631"/>
                    <a:pt x="2585" y="9631"/>
                  </a:cubicBezTo>
                  <a:cubicBezTo>
                    <a:pt x="2665" y="9631"/>
                    <a:pt x="2746" y="9612"/>
                    <a:pt x="2822" y="9573"/>
                  </a:cubicBezTo>
                  <a:cubicBezTo>
                    <a:pt x="3072" y="9394"/>
                    <a:pt x="3167" y="9061"/>
                    <a:pt x="3036" y="8787"/>
                  </a:cubicBezTo>
                  <a:cubicBezTo>
                    <a:pt x="2898" y="8523"/>
                    <a:pt x="2628" y="8370"/>
                    <a:pt x="2342" y="8370"/>
                  </a:cubicBezTo>
                  <a:cubicBezTo>
                    <a:pt x="2331" y="8370"/>
                    <a:pt x="2321" y="8370"/>
                    <a:pt x="2310" y="8370"/>
                  </a:cubicBezTo>
                  <a:cubicBezTo>
                    <a:pt x="1905" y="5989"/>
                    <a:pt x="1631" y="3584"/>
                    <a:pt x="1488" y="1179"/>
                  </a:cubicBezTo>
                  <a:lnTo>
                    <a:pt x="393"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5" name="Google Shape;792;p42"/>
            <p:cNvSpPr/>
            <p:nvPr/>
          </p:nvSpPr>
          <p:spPr>
            <a:xfrm>
              <a:off x="4758120" y="4079880"/>
              <a:ext cx="163080" cy="501120"/>
            </a:xfrm>
            <a:custGeom>
              <a:avLst/>
              <a:gdLst>
                <a:gd name="textAreaLeft" fmla="*/ 0 w 163080"/>
                <a:gd name="textAreaRight" fmla="*/ 163440 w 163080"/>
                <a:gd name="textAreaTop" fmla="*/ 0 h 501120"/>
                <a:gd name="textAreaBottom" fmla="*/ 501480 h 501120"/>
              </a:gdLst>
              <a:ahLst/>
              <a:cxnLst/>
              <a:rect l="textAreaLeft" t="textAreaTop" r="textAreaRight" b="textAreaBottom"/>
              <a:pathLst>
                <a:path w="3168" h="9728" fill="none">
                  <a:moveTo>
                    <a:pt x="393" y="0"/>
                  </a:moveTo>
                  <a:cubicBezTo>
                    <a:pt x="322" y="2822"/>
                    <a:pt x="512" y="5632"/>
                    <a:pt x="953" y="8418"/>
                  </a:cubicBezTo>
                  <a:cubicBezTo>
                    <a:pt x="691" y="8430"/>
                    <a:pt x="441" y="8525"/>
                    <a:pt x="250" y="8692"/>
                  </a:cubicBezTo>
                  <a:cubicBezTo>
                    <a:pt x="60" y="8870"/>
                    <a:pt x="0" y="9192"/>
                    <a:pt x="179" y="9382"/>
                  </a:cubicBezTo>
                  <a:cubicBezTo>
                    <a:pt x="464" y="9680"/>
                    <a:pt x="941" y="9394"/>
                    <a:pt x="1238" y="9120"/>
                  </a:cubicBezTo>
                  <a:cubicBezTo>
                    <a:pt x="1060" y="9323"/>
                    <a:pt x="1238" y="9680"/>
                    <a:pt x="1500" y="9716"/>
                  </a:cubicBezTo>
                  <a:cubicBezTo>
                    <a:pt x="1774" y="9727"/>
                    <a:pt x="2024" y="9549"/>
                    <a:pt x="2096" y="9287"/>
                  </a:cubicBezTo>
                  <a:cubicBezTo>
                    <a:pt x="2203" y="9585"/>
                    <a:pt x="2548" y="9716"/>
                    <a:pt x="2822" y="9573"/>
                  </a:cubicBezTo>
                  <a:cubicBezTo>
                    <a:pt x="3072" y="9394"/>
                    <a:pt x="3167" y="9061"/>
                    <a:pt x="3036" y="8787"/>
                  </a:cubicBezTo>
                  <a:cubicBezTo>
                    <a:pt x="2893" y="8513"/>
                    <a:pt x="2608" y="8358"/>
                    <a:pt x="2310" y="8370"/>
                  </a:cubicBezTo>
                  <a:cubicBezTo>
                    <a:pt x="1905" y="5989"/>
                    <a:pt x="1631" y="3584"/>
                    <a:pt x="1488" y="117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6" name="Google Shape;793;p42"/>
            <p:cNvSpPr/>
            <p:nvPr/>
          </p:nvSpPr>
          <p:spPr>
            <a:xfrm>
              <a:off x="5027040" y="4079880"/>
              <a:ext cx="163080" cy="500400"/>
            </a:xfrm>
            <a:custGeom>
              <a:avLst/>
              <a:gdLst>
                <a:gd name="textAreaLeft" fmla="*/ 0 w 163080"/>
                <a:gd name="textAreaRight" fmla="*/ 163440 w 163080"/>
                <a:gd name="textAreaTop" fmla="*/ 0 h 500400"/>
                <a:gd name="textAreaBottom" fmla="*/ 500760 h 500400"/>
              </a:gdLst>
              <a:ahLst/>
              <a:cxnLst/>
              <a:rect l="textAreaLeft" t="textAreaTop" r="textAreaRight" b="textAreaBottom"/>
              <a:pathLst>
                <a:path w="3169" h="9717">
                  <a:moveTo>
                    <a:pt x="2787" y="0"/>
                  </a:moveTo>
                  <a:lnTo>
                    <a:pt x="1692" y="1179"/>
                  </a:lnTo>
                  <a:cubicBezTo>
                    <a:pt x="1549" y="3584"/>
                    <a:pt x="1275" y="5989"/>
                    <a:pt x="870" y="8370"/>
                  </a:cubicBezTo>
                  <a:cubicBezTo>
                    <a:pt x="860" y="8370"/>
                    <a:pt x="850" y="8370"/>
                    <a:pt x="840" y="8370"/>
                  </a:cubicBezTo>
                  <a:cubicBezTo>
                    <a:pt x="553" y="8370"/>
                    <a:pt x="282" y="8534"/>
                    <a:pt x="144" y="8787"/>
                  </a:cubicBezTo>
                  <a:cubicBezTo>
                    <a:pt x="1" y="9061"/>
                    <a:pt x="96" y="9394"/>
                    <a:pt x="358" y="9573"/>
                  </a:cubicBezTo>
                  <a:cubicBezTo>
                    <a:pt x="434" y="9612"/>
                    <a:pt x="514" y="9631"/>
                    <a:pt x="592" y="9631"/>
                  </a:cubicBezTo>
                  <a:cubicBezTo>
                    <a:pt x="799" y="9631"/>
                    <a:pt x="995" y="9503"/>
                    <a:pt x="1073" y="9287"/>
                  </a:cubicBezTo>
                  <a:cubicBezTo>
                    <a:pt x="1153" y="9541"/>
                    <a:pt x="1379" y="9716"/>
                    <a:pt x="1642" y="9716"/>
                  </a:cubicBezTo>
                  <a:cubicBezTo>
                    <a:pt x="1651" y="9716"/>
                    <a:pt x="1659" y="9716"/>
                    <a:pt x="1668" y="9716"/>
                  </a:cubicBezTo>
                  <a:cubicBezTo>
                    <a:pt x="1930" y="9680"/>
                    <a:pt x="2120" y="9323"/>
                    <a:pt x="1942" y="9120"/>
                  </a:cubicBezTo>
                  <a:lnTo>
                    <a:pt x="1942" y="9120"/>
                  </a:lnTo>
                  <a:cubicBezTo>
                    <a:pt x="2150" y="9312"/>
                    <a:pt x="2445" y="9509"/>
                    <a:pt x="2697" y="9509"/>
                  </a:cubicBezTo>
                  <a:cubicBezTo>
                    <a:pt x="2806" y="9509"/>
                    <a:pt x="2907" y="9472"/>
                    <a:pt x="2989" y="9382"/>
                  </a:cubicBezTo>
                  <a:cubicBezTo>
                    <a:pt x="3168" y="9192"/>
                    <a:pt x="3109" y="8870"/>
                    <a:pt x="2930" y="8692"/>
                  </a:cubicBezTo>
                  <a:cubicBezTo>
                    <a:pt x="2728" y="8525"/>
                    <a:pt x="2477" y="8430"/>
                    <a:pt x="2227" y="8418"/>
                  </a:cubicBezTo>
                  <a:cubicBezTo>
                    <a:pt x="2668" y="5632"/>
                    <a:pt x="2858" y="2822"/>
                    <a:pt x="2787"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7" name="Google Shape;794;p42"/>
            <p:cNvSpPr/>
            <p:nvPr/>
          </p:nvSpPr>
          <p:spPr>
            <a:xfrm>
              <a:off x="5027040" y="4079880"/>
              <a:ext cx="163080" cy="501120"/>
            </a:xfrm>
            <a:custGeom>
              <a:avLst/>
              <a:gdLst>
                <a:gd name="textAreaLeft" fmla="*/ 0 w 163080"/>
                <a:gd name="textAreaRight" fmla="*/ 163440 w 163080"/>
                <a:gd name="textAreaTop" fmla="*/ 0 h 501120"/>
                <a:gd name="textAreaBottom" fmla="*/ 501480 h 501120"/>
              </a:gdLst>
              <a:ahLst/>
              <a:cxnLst/>
              <a:rect l="textAreaLeft" t="textAreaTop" r="textAreaRight" b="textAreaBottom"/>
              <a:pathLst>
                <a:path w="3169" h="9728" fill="none">
                  <a:moveTo>
                    <a:pt x="2787" y="0"/>
                  </a:moveTo>
                  <a:cubicBezTo>
                    <a:pt x="2858" y="2822"/>
                    <a:pt x="2668" y="5632"/>
                    <a:pt x="2227" y="8418"/>
                  </a:cubicBezTo>
                  <a:cubicBezTo>
                    <a:pt x="2477" y="8430"/>
                    <a:pt x="2728" y="8525"/>
                    <a:pt x="2930" y="8692"/>
                  </a:cubicBezTo>
                  <a:cubicBezTo>
                    <a:pt x="3109" y="8870"/>
                    <a:pt x="3168" y="9192"/>
                    <a:pt x="2989" y="9382"/>
                  </a:cubicBezTo>
                  <a:cubicBezTo>
                    <a:pt x="2716" y="9680"/>
                    <a:pt x="2239" y="9394"/>
                    <a:pt x="1942" y="9120"/>
                  </a:cubicBezTo>
                  <a:cubicBezTo>
                    <a:pt x="2120" y="9323"/>
                    <a:pt x="1930" y="9680"/>
                    <a:pt x="1668" y="9716"/>
                  </a:cubicBezTo>
                  <a:cubicBezTo>
                    <a:pt x="1394" y="9727"/>
                    <a:pt x="1156" y="9549"/>
                    <a:pt x="1073" y="9287"/>
                  </a:cubicBezTo>
                  <a:cubicBezTo>
                    <a:pt x="965" y="9585"/>
                    <a:pt x="632" y="9716"/>
                    <a:pt x="358" y="9573"/>
                  </a:cubicBezTo>
                  <a:cubicBezTo>
                    <a:pt x="96" y="9394"/>
                    <a:pt x="1" y="9061"/>
                    <a:pt x="144" y="8787"/>
                  </a:cubicBezTo>
                  <a:cubicBezTo>
                    <a:pt x="287" y="8525"/>
                    <a:pt x="572" y="8358"/>
                    <a:pt x="870" y="8370"/>
                  </a:cubicBezTo>
                  <a:cubicBezTo>
                    <a:pt x="1275" y="5989"/>
                    <a:pt x="1549" y="3584"/>
                    <a:pt x="1692" y="117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795;p42"/>
            <p:cNvSpPr/>
            <p:nvPr/>
          </p:nvSpPr>
          <p:spPr>
            <a:xfrm>
              <a:off x="4912920" y="3952800"/>
              <a:ext cx="88560" cy="52920"/>
            </a:xfrm>
            <a:custGeom>
              <a:avLst/>
              <a:gdLst>
                <a:gd name="textAreaLeft" fmla="*/ 0 w 88560"/>
                <a:gd name="textAreaRight" fmla="*/ 88920 w 88560"/>
                <a:gd name="textAreaTop" fmla="*/ 0 h 52920"/>
                <a:gd name="textAreaBottom" fmla="*/ 53280 h 52920"/>
              </a:gdLst>
              <a:ahLst/>
              <a:cxnLst/>
              <a:rect l="textAreaLeft" t="textAreaTop" r="textAreaRight" b="textAreaBottom"/>
              <a:pathLst>
                <a:path w="1727" h="1037" fill="none">
                  <a:moveTo>
                    <a:pt x="0" y="1001"/>
                  </a:moveTo>
                  <a:cubicBezTo>
                    <a:pt x="84" y="703"/>
                    <a:pt x="227" y="429"/>
                    <a:pt x="405" y="179"/>
                  </a:cubicBezTo>
                  <a:cubicBezTo>
                    <a:pt x="441" y="120"/>
                    <a:pt x="500" y="60"/>
                    <a:pt x="572" y="36"/>
                  </a:cubicBezTo>
                  <a:cubicBezTo>
                    <a:pt x="691" y="0"/>
                    <a:pt x="798" y="96"/>
                    <a:pt x="881" y="179"/>
                  </a:cubicBezTo>
                  <a:cubicBezTo>
                    <a:pt x="1167" y="465"/>
                    <a:pt x="1441" y="751"/>
                    <a:pt x="1727" y="1036"/>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796;p42"/>
            <p:cNvSpPr/>
            <p:nvPr/>
          </p:nvSpPr>
          <p:spPr>
            <a:xfrm>
              <a:off x="5221440" y="3881520"/>
              <a:ext cx="131040" cy="137880"/>
            </a:xfrm>
            <a:custGeom>
              <a:avLst/>
              <a:gdLst>
                <a:gd name="textAreaLeft" fmla="*/ 0 w 131040"/>
                <a:gd name="textAreaRight" fmla="*/ 131400 w 131040"/>
                <a:gd name="textAreaTop" fmla="*/ 0 h 137880"/>
                <a:gd name="textAreaBottom" fmla="*/ 138240 h 137880"/>
              </a:gdLst>
              <a:ahLst/>
              <a:cxnLst/>
              <a:rect l="textAreaLeft" t="textAreaTop" r="textAreaRight" b="textAreaBottom"/>
              <a:pathLst>
                <a:path w="2549" h="2685">
                  <a:moveTo>
                    <a:pt x="2191" y="0"/>
                  </a:moveTo>
                  <a:cubicBezTo>
                    <a:pt x="1941" y="60"/>
                    <a:pt x="1703" y="119"/>
                    <a:pt x="1500" y="167"/>
                  </a:cubicBezTo>
                  <a:cubicBezTo>
                    <a:pt x="1441" y="179"/>
                    <a:pt x="1369" y="215"/>
                    <a:pt x="1310" y="250"/>
                  </a:cubicBezTo>
                  <a:cubicBezTo>
                    <a:pt x="1227" y="334"/>
                    <a:pt x="1215" y="477"/>
                    <a:pt x="1191" y="596"/>
                  </a:cubicBezTo>
                  <a:cubicBezTo>
                    <a:pt x="1131" y="798"/>
                    <a:pt x="988" y="965"/>
                    <a:pt x="786" y="1060"/>
                  </a:cubicBezTo>
                  <a:cubicBezTo>
                    <a:pt x="679" y="1084"/>
                    <a:pt x="584" y="1131"/>
                    <a:pt x="488" y="1191"/>
                  </a:cubicBezTo>
                  <a:cubicBezTo>
                    <a:pt x="298" y="1381"/>
                    <a:pt x="465" y="1762"/>
                    <a:pt x="274" y="1953"/>
                  </a:cubicBezTo>
                  <a:cubicBezTo>
                    <a:pt x="226" y="1989"/>
                    <a:pt x="167" y="2036"/>
                    <a:pt x="119" y="2084"/>
                  </a:cubicBezTo>
                  <a:cubicBezTo>
                    <a:pt x="0" y="2239"/>
                    <a:pt x="143" y="2453"/>
                    <a:pt x="286" y="2596"/>
                  </a:cubicBezTo>
                  <a:cubicBezTo>
                    <a:pt x="316" y="2636"/>
                    <a:pt x="372" y="2685"/>
                    <a:pt x="431" y="2685"/>
                  </a:cubicBezTo>
                  <a:cubicBezTo>
                    <a:pt x="442" y="2685"/>
                    <a:pt x="453" y="2683"/>
                    <a:pt x="465" y="2679"/>
                  </a:cubicBezTo>
                  <a:cubicBezTo>
                    <a:pt x="512" y="2655"/>
                    <a:pt x="548" y="2632"/>
                    <a:pt x="572" y="2584"/>
                  </a:cubicBezTo>
                  <a:cubicBezTo>
                    <a:pt x="679" y="2441"/>
                    <a:pt x="798" y="2310"/>
                    <a:pt x="941" y="2203"/>
                  </a:cubicBezTo>
                  <a:cubicBezTo>
                    <a:pt x="977" y="2167"/>
                    <a:pt x="1024" y="2143"/>
                    <a:pt x="1084" y="2132"/>
                  </a:cubicBezTo>
                  <a:cubicBezTo>
                    <a:pt x="1215" y="2132"/>
                    <a:pt x="1286" y="2298"/>
                    <a:pt x="1393" y="2370"/>
                  </a:cubicBezTo>
                  <a:cubicBezTo>
                    <a:pt x="1466" y="2416"/>
                    <a:pt x="1550" y="2440"/>
                    <a:pt x="1635" y="2440"/>
                  </a:cubicBezTo>
                  <a:cubicBezTo>
                    <a:pt x="1703" y="2440"/>
                    <a:pt x="1771" y="2425"/>
                    <a:pt x="1834" y="2394"/>
                  </a:cubicBezTo>
                  <a:cubicBezTo>
                    <a:pt x="1977" y="2346"/>
                    <a:pt x="2096" y="2263"/>
                    <a:pt x="2239" y="2215"/>
                  </a:cubicBezTo>
                  <a:cubicBezTo>
                    <a:pt x="2346" y="2191"/>
                    <a:pt x="2441" y="2179"/>
                    <a:pt x="2548" y="2179"/>
                  </a:cubicBezTo>
                  <a:cubicBezTo>
                    <a:pt x="2489" y="1441"/>
                    <a:pt x="2370" y="715"/>
                    <a:pt x="2191"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69120" bIns="69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797;p42"/>
            <p:cNvSpPr/>
            <p:nvPr/>
          </p:nvSpPr>
          <p:spPr>
            <a:xfrm>
              <a:off x="4556160" y="3887640"/>
              <a:ext cx="137160" cy="190080"/>
            </a:xfrm>
            <a:custGeom>
              <a:avLst/>
              <a:gdLst>
                <a:gd name="textAreaLeft" fmla="*/ 0 w 137160"/>
                <a:gd name="textAreaRight" fmla="*/ 137520 w 137160"/>
                <a:gd name="textAreaTop" fmla="*/ 0 h 190080"/>
                <a:gd name="textAreaBottom" fmla="*/ 190440 h 190080"/>
              </a:gdLst>
              <a:ahLst/>
              <a:cxnLst/>
              <a:rect l="textAreaLeft" t="textAreaTop" r="textAreaRight" b="textAreaBottom"/>
              <a:pathLst>
                <a:path w="2668" h="3692">
                  <a:moveTo>
                    <a:pt x="465" y="0"/>
                  </a:moveTo>
                  <a:cubicBezTo>
                    <a:pt x="406" y="143"/>
                    <a:pt x="358" y="286"/>
                    <a:pt x="310" y="429"/>
                  </a:cubicBezTo>
                  <a:cubicBezTo>
                    <a:pt x="49" y="1298"/>
                    <a:pt x="1" y="2441"/>
                    <a:pt x="72" y="3691"/>
                  </a:cubicBezTo>
                  <a:lnTo>
                    <a:pt x="156" y="3668"/>
                  </a:lnTo>
                  <a:cubicBezTo>
                    <a:pt x="299" y="3596"/>
                    <a:pt x="453" y="3537"/>
                    <a:pt x="608" y="3501"/>
                  </a:cubicBezTo>
                  <a:cubicBezTo>
                    <a:pt x="674" y="3483"/>
                    <a:pt x="745" y="3483"/>
                    <a:pt x="816" y="3483"/>
                  </a:cubicBezTo>
                  <a:cubicBezTo>
                    <a:pt x="888" y="3483"/>
                    <a:pt x="959" y="3483"/>
                    <a:pt x="1025" y="3465"/>
                  </a:cubicBezTo>
                  <a:cubicBezTo>
                    <a:pt x="1346" y="3406"/>
                    <a:pt x="1561" y="3120"/>
                    <a:pt x="1775" y="2870"/>
                  </a:cubicBezTo>
                  <a:cubicBezTo>
                    <a:pt x="1811" y="2810"/>
                    <a:pt x="1870" y="2775"/>
                    <a:pt x="1942" y="2739"/>
                  </a:cubicBezTo>
                  <a:cubicBezTo>
                    <a:pt x="1964" y="2732"/>
                    <a:pt x="1986" y="2730"/>
                    <a:pt x="2009" y="2730"/>
                  </a:cubicBezTo>
                  <a:cubicBezTo>
                    <a:pt x="2201" y="2730"/>
                    <a:pt x="2392" y="2941"/>
                    <a:pt x="2571" y="2941"/>
                  </a:cubicBezTo>
                  <a:cubicBezTo>
                    <a:pt x="2604" y="2941"/>
                    <a:pt x="2636" y="2934"/>
                    <a:pt x="2668" y="2917"/>
                  </a:cubicBezTo>
                  <a:cubicBezTo>
                    <a:pt x="2537" y="2632"/>
                    <a:pt x="2465" y="2322"/>
                    <a:pt x="2454" y="2001"/>
                  </a:cubicBezTo>
                  <a:cubicBezTo>
                    <a:pt x="2454" y="1786"/>
                    <a:pt x="2406" y="1513"/>
                    <a:pt x="2204" y="1477"/>
                  </a:cubicBezTo>
                  <a:cubicBezTo>
                    <a:pt x="2144" y="1465"/>
                    <a:pt x="2073" y="1477"/>
                    <a:pt x="2025" y="1453"/>
                  </a:cubicBezTo>
                  <a:cubicBezTo>
                    <a:pt x="1942" y="1393"/>
                    <a:pt x="1977" y="1251"/>
                    <a:pt x="1930" y="1155"/>
                  </a:cubicBezTo>
                  <a:cubicBezTo>
                    <a:pt x="1896" y="1088"/>
                    <a:pt x="1796" y="1056"/>
                    <a:pt x="1695" y="1056"/>
                  </a:cubicBezTo>
                  <a:cubicBezTo>
                    <a:pt x="1653" y="1056"/>
                    <a:pt x="1611" y="1062"/>
                    <a:pt x="1573" y="1072"/>
                  </a:cubicBezTo>
                  <a:cubicBezTo>
                    <a:pt x="1509" y="1098"/>
                    <a:pt x="1441" y="1109"/>
                    <a:pt x="1374" y="1109"/>
                  </a:cubicBezTo>
                  <a:cubicBezTo>
                    <a:pt x="1316" y="1109"/>
                    <a:pt x="1259" y="1100"/>
                    <a:pt x="1203" y="1084"/>
                  </a:cubicBezTo>
                  <a:cubicBezTo>
                    <a:pt x="1001" y="965"/>
                    <a:pt x="1037" y="631"/>
                    <a:pt x="930" y="453"/>
                  </a:cubicBezTo>
                  <a:cubicBezTo>
                    <a:pt x="811" y="274"/>
                    <a:pt x="656" y="119"/>
                    <a:pt x="465"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798;p42"/>
            <p:cNvSpPr/>
            <p:nvPr/>
          </p:nvSpPr>
          <p:spPr>
            <a:xfrm>
              <a:off x="5371920" y="4250880"/>
              <a:ext cx="157320" cy="223200"/>
            </a:xfrm>
            <a:custGeom>
              <a:avLst/>
              <a:gdLst>
                <a:gd name="textAreaLeft" fmla="*/ 0 w 157320"/>
                <a:gd name="textAreaRight" fmla="*/ 157680 w 157320"/>
                <a:gd name="textAreaTop" fmla="*/ 0 h 223200"/>
                <a:gd name="textAreaBottom" fmla="*/ 223560 h 223200"/>
              </a:gdLst>
              <a:ahLst/>
              <a:cxnLst/>
              <a:rect l="textAreaLeft" t="textAreaTop" r="textAreaRight" b="textAreaBottom"/>
              <a:pathLst>
                <a:path w="3061" h="4335">
                  <a:moveTo>
                    <a:pt x="1929" y="1"/>
                  </a:moveTo>
                  <a:cubicBezTo>
                    <a:pt x="1250" y="477"/>
                    <a:pt x="596" y="1013"/>
                    <a:pt x="0" y="1596"/>
                  </a:cubicBezTo>
                  <a:cubicBezTo>
                    <a:pt x="131" y="1692"/>
                    <a:pt x="310" y="1727"/>
                    <a:pt x="465" y="1846"/>
                  </a:cubicBezTo>
                  <a:cubicBezTo>
                    <a:pt x="798" y="2132"/>
                    <a:pt x="429" y="2513"/>
                    <a:pt x="357" y="2930"/>
                  </a:cubicBezTo>
                  <a:cubicBezTo>
                    <a:pt x="346" y="2977"/>
                    <a:pt x="357" y="3037"/>
                    <a:pt x="393" y="3085"/>
                  </a:cubicBezTo>
                  <a:cubicBezTo>
                    <a:pt x="415" y="3106"/>
                    <a:pt x="449" y="3110"/>
                    <a:pt x="488" y="3110"/>
                  </a:cubicBezTo>
                  <a:cubicBezTo>
                    <a:pt x="515" y="3110"/>
                    <a:pt x="543" y="3108"/>
                    <a:pt x="572" y="3108"/>
                  </a:cubicBezTo>
                  <a:cubicBezTo>
                    <a:pt x="738" y="3144"/>
                    <a:pt x="858" y="3299"/>
                    <a:pt x="858" y="3478"/>
                  </a:cubicBezTo>
                  <a:cubicBezTo>
                    <a:pt x="846" y="3644"/>
                    <a:pt x="810" y="3811"/>
                    <a:pt x="762" y="3966"/>
                  </a:cubicBezTo>
                  <a:cubicBezTo>
                    <a:pt x="738" y="4085"/>
                    <a:pt x="727" y="4204"/>
                    <a:pt x="727" y="4335"/>
                  </a:cubicBezTo>
                  <a:lnTo>
                    <a:pt x="2298" y="3525"/>
                  </a:lnTo>
                  <a:cubicBezTo>
                    <a:pt x="2524" y="3394"/>
                    <a:pt x="2786" y="3239"/>
                    <a:pt x="3060" y="3073"/>
                  </a:cubicBezTo>
                  <a:cubicBezTo>
                    <a:pt x="2953" y="2989"/>
                    <a:pt x="2810" y="2930"/>
                    <a:pt x="2703" y="2846"/>
                  </a:cubicBezTo>
                  <a:cubicBezTo>
                    <a:pt x="2536" y="2680"/>
                    <a:pt x="2465" y="2442"/>
                    <a:pt x="2513" y="2215"/>
                  </a:cubicBezTo>
                  <a:cubicBezTo>
                    <a:pt x="2560" y="1989"/>
                    <a:pt x="2643" y="1775"/>
                    <a:pt x="2763" y="1573"/>
                  </a:cubicBezTo>
                  <a:lnTo>
                    <a:pt x="2763" y="1573"/>
                  </a:lnTo>
                  <a:cubicBezTo>
                    <a:pt x="2726" y="1603"/>
                    <a:pt x="2685" y="1616"/>
                    <a:pt x="2643" y="1616"/>
                  </a:cubicBezTo>
                  <a:cubicBezTo>
                    <a:pt x="2522" y="1616"/>
                    <a:pt x="2396" y="1503"/>
                    <a:pt x="2370" y="1370"/>
                  </a:cubicBezTo>
                  <a:cubicBezTo>
                    <a:pt x="2358" y="1192"/>
                    <a:pt x="2405" y="1013"/>
                    <a:pt x="2501" y="858"/>
                  </a:cubicBezTo>
                  <a:cubicBezTo>
                    <a:pt x="2572" y="691"/>
                    <a:pt x="2620" y="501"/>
                    <a:pt x="2524" y="346"/>
                  </a:cubicBezTo>
                  <a:cubicBezTo>
                    <a:pt x="2405" y="156"/>
                    <a:pt x="2108" y="144"/>
                    <a:pt x="1929"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54320" y="1780989"/>
            <a:ext cx="3631680" cy="2755152"/>
          </a:xfrm>
          <a:prstGeom prst="rect">
            <a:avLst/>
          </a:prstGeom>
          <a:noFill/>
          <a:ln w="0">
            <a:noFill/>
          </a:ln>
        </p:spPr>
        <p:txBody>
          <a:bodyPr lIns="91440" tIns="91440" rIns="91440" bIns="91440" anchor="t">
            <a:normAutofit fontScale="55000" lnSpcReduction="20000"/>
          </a:bodyPr>
          <a:lstStyle/>
          <a:p>
            <a:pPr algn="l"/>
            <a:endParaRPr lang="en-IN" sz="1800" b="0" i="0" u="none" strike="noStrike" baseline="0" dirty="0">
              <a:solidFill>
                <a:srgbClr val="000000"/>
              </a:solidFill>
              <a:latin typeface="Times New Roman" panose="02020603050405020304" pitchFamily="18" charset="0"/>
            </a:endParaRPr>
          </a:p>
          <a:p>
            <a:r>
              <a:rPr lang="en-US" sz="2500" b="0" i="0" u="none" strike="noStrike" baseline="0" dirty="0">
                <a:solidFill>
                  <a:srgbClr val="000000"/>
                </a:solidFill>
                <a:latin typeface="Times New Roman" panose="02020603050405020304" pitchFamily="18" charset="0"/>
              </a:rPr>
              <a:t> Many readers struggle to consistently track their reading progress due to busy schedules or simply forgetting to log their sessions. Over time, this leads to unfinished books, loss of motivation, and lack of insight into their own reading habits. Readers often wish they had a personal assistant that could remind them to read, track their time spent, and help them stay on target to finish books by their planned deadlines. They also desire useful statistics and monthly summaries of their reading patterns to reflect on their progress and improve their habits. </a:t>
            </a:r>
            <a:endParaRPr lang="en-US" sz="2500" b="0" strike="noStrike" spc="-1" dirty="0">
              <a:solidFill>
                <a:schemeClr val="dk2"/>
              </a:solidFill>
              <a:latin typeface="Quicksand Medium"/>
              <a:ea typeface="Quicksand Medium"/>
            </a:endParaRPr>
          </a:p>
        </p:txBody>
      </p:sp>
      <p:sp>
        <p:nvSpPr>
          <p:cNvPr id="147" name="PlaceHolder 2"/>
          <p:cNvSpPr>
            <a:spLocks noGrp="1"/>
          </p:cNvSpPr>
          <p:nvPr>
            <p:ph type="title"/>
          </p:nvPr>
        </p:nvSpPr>
        <p:spPr>
          <a:xfrm>
            <a:off x="1087718" y="162000"/>
            <a:ext cx="2998282" cy="1792306"/>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900" b="0" strike="noStrike" spc="-1" dirty="0">
                <a:solidFill>
                  <a:schemeClr val="dk1"/>
                </a:solidFill>
                <a:latin typeface="Montserrat Alternates ExtraBold"/>
                <a:ea typeface="Montserrat Alternates ExtraBold"/>
              </a:rPr>
              <a:t>Introduction</a:t>
            </a:r>
            <a:endParaRPr lang="fr-FR" sz="2900" b="0" strike="noStrike" spc="-1" dirty="0">
              <a:solidFill>
                <a:schemeClr val="dk1"/>
              </a:solidFill>
              <a:latin typeface="Arial"/>
            </a:endParaRPr>
          </a:p>
        </p:txBody>
      </p:sp>
      <p:sp>
        <p:nvSpPr>
          <p:cNvPr id="148" name="Google Shape;641;p39"/>
          <p:cNvSpPr/>
          <p:nvPr/>
        </p:nvSpPr>
        <p:spPr>
          <a:xfrm>
            <a:off x="4791960" y="609480"/>
            <a:ext cx="3631680" cy="3631680"/>
          </a:xfrm>
          <a:prstGeom prst="wedgeEllipseCallout">
            <a:avLst>
              <a:gd name="adj1" fmla="val -73887"/>
              <a:gd name="adj2" fmla="val 22904"/>
            </a:avLst>
          </a:prstGeom>
          <a:blipFill rotWithShape="0">
            <a:blip r:embed="rId2"/>
            <a:srcRect/>
            <a:stretch/>
          </a:blipFill>
          <a:ln w="9525">
            <a:solidFill>
              <a:srgbClr val="351C5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085760" y="1467000"/>
            <a:ext cx="1685520" cy="1961640"/>
          </a:xfrm>
          <a:prstGeom prst="rect">
            <a:avLst/>
          </a:prstGeom>
          <a:noFill/>
          <a:ln w="0">
            <a:noFill/>
          </a:ln>
        </p:spPr>
        <p:txBody>
          <a:bodyPr lIns="91440" tIns="91440" rIns="91440" bIns="91440" anchor="ctr">
            <a:normAutofit/>
          </a:bodyPr>
          <a:lstStyle/>
          <a:p>
            <a:pPr indent="0" algn="r">
              <a:lnSpc>
                <a:spcPct val="100000"/>
              </a:lnSpc>
              <a:buNone/>
              <a:tabLst>
                <a:tab pos="0" algn="l"/>
              </a:tabLst>
            </a:pPr>
            <a:r>
              <a:rPr lang="en" sz="10000" b="0" strike="noStrike" spc="-1">
                <a:solidFill>
                  <a:schemeClr val="accent5"/>
                </a:solidFill>
                <a:latin typeface="Montserrat Alternates ExtraBold"/>
                <a:ea typeface="Montserrat Alternates ExtraBold"/>
              </a:rPr>
              <a:t>01</a:t>
            </a:r>
            <a:endParaRPr lang="fr-FR" sz="10000" b="0" strike="noStrike" spc="-1">
              <a:solidFill>
                <a:schemeClr val="dk1"/>
              </a:solidFill>
              <a:latin typeface="Arial"/>
            </a:endParaRPr>
          </a:p>
        </p:txBody>
      </p:sp>
      <p:sp>
        <p:nvSpPr>
          <p:cNvPr id="150" name="PlaceHolder 2"/>
          <p:cNvSpPr>
            <a:spLocks noGrp="1"/>
          </p:cNvSpPr>
          <p:nvPr>
            <p:ph type="title"/>
          </p:nvPr>
        </p:nvSpPr>
        <p:spPr>
          <a:xfrm>
            <a:off x="2876400" y="800280"/>
            <a:ext cx="5181120" cy="20476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Montserrat Alternates ExtraBold"/>
                <a:ea typeface="Montserrat Alternates ExtraBold"/>
              </a:rPr>
              <a:t>System Overview</a:t>
            </a:r>
            <a:endParaRPr lang="fr-FR" sz="4000" b="0" strike="noStrike" spc="-1" dirty="0">
              <a:solidFill>
                <a:schemeClr val="dk1"/>
              </a:solidFill>
              <a:latin typeface="Arial"/>
            </a:endParaRPr>
          </a:p>
        </p:txBody>
      </p:sp>
      <p:grpSp>
        <p:nvGrpSpPr>
          <p:cNvPr id="152" name="Google Shape;267;p32"/>
          <p:cNvGrpSpPr/>
          <p:nvPr/>
        </p:nvGrpSpPr>
        <p:grpSpPr>
          <a:xfrm>
            <a:off x="4013565" y="3428640"/>
            <a:ext cx="1032840" cy="1593360"/>
            <a:chOff x="4055400" y="3753360"/>
            <a:chExt cx="1032840" cy="1593360"/>
          </a:xfrm>
        </p:grpSpPr>
        <p:sp>
          <p:nvSpPr>
            <p:cNvPr id="153" name="Google Shape;268;p32"/>
            <p:cNvSpPr/>
            <p:nvPr/>
          </p:nvSpPr>
          <p:spPr>
            <a:xfrm>
              <a:off x="4334760" y="4165920"/>
              <a:ext cx="407880" cy="210240"/>
            </a:xfrm>
            <a:custGeom>
              <a:avLst/>
              <a:gdLst>
                <a:gd name="textAreaLeft" fmla="*/ 0 w 407880"/>
                <a:gd name="textAreaRight" fmla="*/ 408240 w 407880"/>
                <a:gd name="textAreaTop" fmla="*/ 0 h 210240"/>
                <a:gd name="textAreaBottom" fmla="*/ 210600 h 210240"/>
              </a:gdLst>
              <a:ahLst/>
              <a:cxnLst/>
              <a:rect l="textAreaLeft" t="textAreaTop" r="textAreaRight" b="textAreaBottom"/>
              <a:pathLst>
                <a:path w="7062" h="3644">
                  <a:moveTo>
                    <a:pt x="703" y="1"/>
                  </a:moveTo>
                  <a:cubicBezTo>
                    <a:pt x="370" y="715"/>
                    <a:pt x="227" y="1477"/>
                    <a:pt x="1" y="2215"/>
                  </a:cubicBezTo>
                  <a:cubicBezTo>
                    <a:pt x="1263" y="2608"/>
                    <a:pt x="2561" y="2870"/>
                    <a:pt x="3847" y="3144"/>
                  </a:cubicBezTo>
                  <a:cubicBezTo>
                    <a:pt x="4918" y="3334"/>
                    <a:pt x="5966" y="3549"/>
                    <a:pt x="7061" y="3644"/>
                  </a:cubicBezTo>
                  <a:cubicBezTo>
                    <a:pt x="6799" y="2775"/>
                    <a:pt x="6537" y="1906"/>
                    <a:pt x="6371" y="1013"/>
                  </a:cubicBezTo>
                  <a:cubicBezTo>
                    <a:pt x="4501" y="584"/>
                    <a:pt x="2608" y="227"/>
                    <a:pt x="703"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 name="Google Shape;269;p32"/>
            <p:cNvSpPr/>
            <p:nvPr/>
          </p:nvSpPr>
          <p:spPr>
            <a:xfrm>
              <a:off x="4304520" y="3869280"/>
              <a:ext cx="543600" cy="280440"/>
            </a:xfrm>
            <a:custGeom>
              <a:avLst/>
              <a:gdLst>
                <a:gd name="textAreaLeft" fmla="*/ 0 w 543600"/>
                <a:gd name="textAreaRight" fmla="*/ 543960 w 543600"/>
                <a:gd name="textAreaTop" fmla="*/ 0 h 280440"/>
                <a:gd name="textAreaBottom" fmla="*/ 280800 h 280440"/>
              </a:gdLst>
              <a:ahLst/>
              <a:cxnLst/>
              <a:rect l="textAreaLeft" t="textAreaTop" r="textAreaRight" b="textAreaBottom"/>
              <a:pathLst>
                <a:path w="9407" h="4858">
                  <a:moveTo>
                    <a:pt x="1596" y="0"/>
                  </a:moveTo>
                  <a:cubicBezTo>
                    <a:pt x="1311" y="238"/>
                    <a:pt x="1120" y="548"/>
                    <a:pt x="906" y="845"/>
                  </a:cubicBezTo>
                  <a:cubicBezTo>
                    <a:pt x="572" y="1417"/>
                    <a:pt x="263" y="1988"/>
                    <a:pt x="1" y="2631"/>
                  </a:cubicBezTo>
                  <a:cubicBezTo>
                    <a:pt x="3216" y="2989"/>
                    <a:pt x="6406" y="3667"/>
                    <a:pt x="9407" y="4858"/>
                  </a:cubicBezTo>
                  <a:cubicBezTo>
                    <a:pt x="9371" y="3774"/>
                    <a:pt x="9169" y="2727"/>
                    <a:pt x="8871" y="1679"/>
                  </a:cubicBezTo>
                  <a:cubicBezTo>
                    <a:pt x="7847" y="1072"/>
                    <a:pt x="6692" y="762"/>
                    <a:pt x="5537" y="488"/>
                  </a:cubicBezTo>
                  <a:cubicBezTo>
                    <a:pt x="4251" y="191"/>
                    <a:pt x="2918" y="60"/>
                    <a:pt x="1596" y="0"/>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 name="Google Shape;270;p32"/>
            <p:cNvSpPr/>
            <p:nvPr/>
          </p:nvSpPr>
          <p:spPr>
            <a:xfrm>
              <a:off x="4076280" y="4153680"/>
              <a:ext cx="289440" cy="136440"/>
            </a:xfrm>
            <a:custGeom>
              <a:avLst/>
              <a:gdLst>
                <a:gd name="textAreaLeft" fmla="*/ 0 w 289440"/>
                <a:gd name="textAreaRight" fmla="*/ 289800 w 289440"/>
                <a:gd name="textAreaTop" fmla="*/ 0 h 136440"/>
                <a:gd name="textAreaBottom" fmla="*/ 136800 h 136440"/>
              </a:gdLst>
              <a:ahLst/>
              <a:cxnLst/>
              <a:rect l="textAreaLeft" t="textAreaTop" r="textAreaRight" b="textAreaBottom"/>
              <a:pathLst>
                <a:path w="5013" h="2368">
                  <a:moveTo>
                    <a:pt x="2002" y="1"/>
                  </a:moveTo>
                  <a:cubicBezTo>
                    <a:pt x="1739" y="1"/>
                    <a:pt x="1477" y="7"/>
                    <a:pt x="1214" y="22"/>
                  </a:cubicBezTo>
                  <a:cubicBezTo>
                    <a:pt x="833" y="70"/>
                    <a:pt x="381" y="70"/>
                    <a:pt x="60" y="320"/>
                  </a:cubicBezTo>
                  <a:cubicBezTo>
                    <a:pt x="0" y="451"/>
                    <a:pt x="71" y="606"/>
                    <a:pt x="179" y="689"/>
                  </a:cubicBezTo>
                  <a:cubicBezTo>
                    <a:pt x="524" y="1022"/>
                    <a:pt x="964" y="1213"/>
                    <a:pt x="1417" y="1415"/>
                  </a:cubicBezTo>
                  <a:cubicBezTo>
                    <a:pt x="2346" y="1820"/>
                    <a:pt x="3334" y="2118"/>
                    <a:pt x="4310" y="2368"/>
                  </a:cubicBezTo>
                  <a:cubicBezTo>
                    <a:pt x="4548" y="1653"/>
                    <a:pt x="4691" y="879"/>
                    <a:pt x="5013" y="201"/>
                  </a:cubicBezTo>
                  <a:cubicBezTo>
                    <a:pt x="4013" y="97"/>
                    <a:pt x="3005" y="1"/>
                    <a:pt x="2002"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68400" bIns="684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6" name="Google Shape;271;p32"/>
            <p:cNvSpPr/>
            <p:nvPr/>
          </p:nvSpPr>
          <p:spPr>
            <a:xfrm>
              <a:off x="4716720" y="4227840"/>
              <a:ext cx="354240" cy="165600"/>
            </a:xfrm>
            <a:custGeom>
              <a:avLst/>
              <a:gdLst>
                <a:gd name="textAreaLeft" fmla="*/ 0 w 354240"/>
                <a:gd name="textAreaRight" fmla="*/ 354600 w 354240"/>
                <a:gd name="textAreaTop" fmla="*/ 0 h 165600"/>
                <a:gd name="textAreaBottom" fmla="*/ 165960 h 165600"/>
              </a:gdLst>
              <a:ahLst/>
              <a:cxnLst/>
              <a:rect l="textAreaLeft" t="textAreaTop" r="textAreaRight" b="textAreaBottom"/>
              <a:pathLst>
                <a:path w="6133" h="2872">
                  <a:moveTo>
                    <a:pt x="1" y="0"/>
                  </a:moveTo>
                  <a:lnTo>
                    <a:pt x="1" y="0"/>
                  </a:lnTo>
                  <a:cubicBezTo>
                    <a:pt x="36" y="215"/>
                    <a:pt x="48" y="429"/>
                    <a:pt x="108" y="655"/>
                  </a:cubicBezTo>
                  <a:lnTo>
                    <a:pt x="644" y="2620"/>
                  </a:lnTo>
                  <a:cubicBezTo>
                    <a:pt x="1805" y="2750"/>
                    <a:pt x="2967" y="2872"/>
                    <a:pt x="4143" y="2872"/>
                  </a:cubicBezTo>
                  <a:cubicBezTo>
                    <a:pt x="4365" y="2872"/>
                    <a:pt x="4588" y="2867"/>
                    <a:pt x="4811" y="2858"/>
                  </a:cubicBezTo>
                  <a:cubicBezTo>
                    <a:pt x="5228" y="2834"/>
                    <a:pt x="5668" y="2810"/>
                    <a:pt x="6025" y="2560"/>
                  </a:cubicBezTo>
                  <a:cubicBezTo>
                    <a:pt x="6132" y="2429"/>
                    <a:pt x="6002" y="2262"/>
                    <a:pt x="5906" y="2155"/>
                  </a:cubicBezTo>
                  <a:cubicBezTo>
                    <a:pt x="5549" y="1846"/>
                    <a:pt x="5109" y="1643"/>
                    <a:pt x="4680" y="1441"/>
                  </a:cubicBezTo>
                  <a:cubicBezTo>
                    <a:pt x="3156" y="822"/>
                    <a:pt x="1596" y="393"/>
                    <a:pt x="1" y="0"/>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82800" bIns="82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7" name="Google Shape;272;p32"/>
            <p:cNvSpPr/>
            <p:nvPr/>
          </p:nvSpPr>
          <p:spPr>
            <a:xfrm>
              <a:off x="4134600" y="4305600"/>
              <a:ext cx="824760" cy="1025640"/>
            </a:xfrm>
            <a:custGeom>
              <a:avLst/>
              <a:gdLst>
                <a:gd name="textAreaLeft" fmla="*/ 0 w 824760"/>
                <a:gd name="textAreaRight" fmla="*/ 825120 w 824760"/>
                <a:gd name="textAreaTop" fmla="*/ 0 h 1025640"/>
                <a:gd name="textAreaBottom" fmla="*/ 1026000 h 1025640"/>
              </a:gdLst>
              <a:ahLst/>
              <a:cxnLst/>
              <a:rect l="textAreaLeft" t="textAreaTop" r="textAreaRight" b="textAreaBottom"/>
              <a:pathLst>
                <a:path w="14276" h="17750">
                  <a:moveTo>
                    <a:pt x="3485" y="1"/>
                  </a:moveTo>
                  <a:cubicBezTo>
                    <a:pt x="3429" y="1"/>
                    <a:pt x="3403" y="82"/>
                    <a:pt x="3393" y="132"/>
                  </a:cubicBezTo>
                  <a:cubicBezTo>
                    <a:pt x="2572" y="3346"/>
                    <a:pt x="1857" y="6573"/>
                    <a:pt x="1095" y="9776"/>
                  </a:cubicBezTo>
                  <a:cubicBezTo>
                    <a:pt x="834" y="10954"/>
                    <a:pt x="536" y="12109"/>
                    <a:pt x="262" y="13288"/>
                  </a:cubicBezTo>
                  <a:cubicBezTo>
                    <a:pt x="155" y="13764"/>
                    <a:pt x="24" y="14229"/>
                    <a:pt x="0" y="14705"/>
                  </a:cubicBezTo>
                  <a:cubicBezTo>
                    <a:pt x="953" y="15503"/>
                    <a:pt x="2107" y="16038"/>
                    <a:pt x="3274" y="16503"/>
                  </a:cubicBezTo>
                  <a:cubicBezTo>
                    <a:pt x="5183" y="17222"/>
                    <a:pt x="7228" y="17750"/>
                    <a:pt x="9282" y="17750"/>
                  </a:cubicBezTo>
                  <a:cubicBezTo>
                    <a:pt x="9573" y="17750"/>
                    <a:pt x="9865" y="17739"/>
                    <a:pt x="10156" y="17717"/>
                  </a:cubicBezTo>
                  <a:cubicBezTo>
                    <a:pt x="11251" y="17658"/>
                    <a:pt x="12323" y="17396"/>
                    <a:pt x="13335" y="16991"/>
                  </a:cubicBezTo>
                  <a:cubicBezTo>
                    <a:pt x="13680" y="16836"/>
                    <a:pt x="13954" y="16598"/>
                    <a:pt x="14276" y="16419"/>
                  </a:cubicBezTo>
                  <a:cubicBezTo>
                    <a:pt x="14121" y="15634"/>
                    <a:pt x="13930" y="14860"/>
                    <a:pt x="13764" y="14086"/>
                  </a:cubicBezTo>
                  <a:cubicBezTo>
                    <a:pt x="13442" y="12550"/>
                    <a:pt x="13061" y="11026"/>
                    <a:pt x="12680" y="9490"/>
                  </a:cubicBezTo>
                  <a:cubicBezTo>
                    <a:pt x="11978" y="6811"/>
                    <a:pt x="11251" y="4132"/>
                    <a:pt x="10585" y="1441"/>
                  </a:cubicBezTo>
                  <a:cubicBezTo>
                    <a:pt x="8215" y="1084"/>
                    <a:pt x="5846" y="655"/>
                    <a:pt x="3524" y="13"/>
                  </a:cubicBezTo>
                  <a:cubicBezTo>
                    <a:pt x="3510" y="4"/>
                    <a:pt x="3497" y="1"/>
                    <a:pt x="3485"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8" name="Google Shape;273;p32"/>
            <p:cNvSpPr/>
            <p:nvPr/>
          </p:nvSpPr>
          <p:spPr>
            <a:xfrm>
              <a:off x="4406400" y="3767400"/>
              <a:ext cx="403560" cy="183240"/>
            </a:xfrm>
            <a:custGeom>
              <a:avLst/>
              <a:gdLst>
                <a:gd name="textAreaLeft" fmla="*/ 0 w 403560"/>
                <a:gd name="textAreaRight" fmla="*/ 403920 w 403560"/>
                <a:gd name="textAreaTop" fmla="*/ 0 h 183240"/>
                <a:gd name="textAreaBottom" fmla="*/ 183600 h 183240"/>
              </a:gdLst>
              <a:ahLst/>
              <a:cxnLst/>
              <a:rect l="textAreaLeft" t="textAreaTop" r="textAreaRight" b="textAreaBottom"/>
              <a:pathLst>
                <a:path w="6989" h="3179">
                  <a:moveTo>
                    <a:pt x="3358" y="1"/>
                  </a:moveTo>
                  <a:cubicBezTo>
                    <a:pt x="2928" y="1"/>
                    <a:pt x="2498" y="79"/>
                    <a:pt x="2096" y="226"/>
                  </a:cubicBezTo>
                  <a:cubicBezTo>
                    <a:pt x="1322" y="512"/>
                    <a:pt x="583" y="976"/>
                    <a:pt x="0" y="1572"/>
                  </a:cubicBezTo>
                  <a:cubicBezTo>
                    <a:pt x="1226" y="1667"/>
                    <a:pt x="2488" y="1762"/>
                    <a:pt x="3703" y="2060"/>
                  </a:cubicBezTo>
                  <a:cubicBezTo>
                    <a:pt x="4834" y="2322"/>
                    <a:pt x="5965" y="2619"/>
                    <a:pt x="6989" y="3179"/>
                  </a:cubicBezTo>
                  <a:cubicBezTo>
                    <a:pt x="6632" y="2107"/>
                    <a:pt x="6037" y="1000"/>
                    <a:pt x="5013" y="441"/>
                  </a:cubicBezTo>
                  <a:cubicBezTo>
                    <a:pt x="4508" y="141"/>
                    <a:pt x="3933" y="1"/>
                    <a:pt x="3358"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9" name="Google Shape;274;p32"/>
            <p:cNvSpPr/>
            <p:nvPr/>
          </p:nvSpPr>
          <p:spPr>
            <a:xfrm>
              <a:off x="4066560" y="4034880"/>
              <a:ext cx="133920" cy="130320"/>
            </a:xfrm>
            <a:custGeom>
              <a:avLst/>
              <a:gdLst>
                <a:gd name="textAreaLeft" fmla="*/ 0 w 133920"/>
                <a:gd name="textAreaRight" fmla="*/ 134280 w 133920"/>
                <a:gd name="textAreaTop" fmla="*/ 0 h 130320"/>
                <a:gd name="textAreaBottom" fmla="*/ 130680 h 130320"/>
              </a:gdLst>
              <a:ahLst/>
              <a:cxnLst/>
              <a:rect l="textAreaLeft" t="textAreaTop" r="textAreaRight" b="textAreaBottom"/>
              <a:pathLst>
                <a:path w="2323" h="2263">
                  <a:moveTo>
                    <a:pt x="2322" y="1"/>
                  </a:moveTo>
                  <a:lnTo>
                    <a:pt x="2322" y="1"/>
                  </a:lnTo>
                  <a:cubicBezTo>
                    <a:pt x="1643" y="131"/>
                    <a:pt x="1000" y="489"/>
                    <a:pt x="548" y="1024"/>
                  </a:cubicBezTo>
                  <a:cubicBezTo>
                    <a:pt x="262" y="1370"/>
                    <a:pt x="0" y="1798"/>
                    <a:pt x="60" y="2263"/>
                  </a:cubicBezTo>
                  <a:cubicBezTo>
                    <a:pt x="393" y="2013"/>
                    <a:pt x="798" y="1965"/>
                    <a:pt x="1191" y="1905"/>
                  </a:cubicBezTo>
                  <a:cubicBezTo>
                    <a:pt x="1417" y="1191"/>
                    <a:pt x="1929" y="632"/>
                    <a:pt x="2322"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65160" bIns="65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0" name="Google Shape;275;p32"/>
            <p:cNvSpPr/>
            <p:nvPr/>
          </p:nvSpPr>
          <p:spPr>
            <a:xfrm>
              <a:off x="4146840" y="4029480"/>
              <a:ext cx="204120" cy="117720"/>
            </a:xfrm>
            <a:custGeom>
              <a:avLst/>
              <a:gdLst>
                <a:gd name="textAreaLeft" fmla="*/ 0 w 204120"/>
                <a:gd name="textAreaRight" fmla="*/ 204480 w 204120"/>
                <a:gd name="textAreaTop" fmla="*/ 0 h 117720"/>
                <a:gd name="textAreaBottom" fmla="*/ 118080 h 117720"/>
              </a:gdLst>
              <a:ahLst/>
              <a:cxnLst/>
              <a:rect l="textAreaLeft" t="textAreaTop" r="textAreaRight" b="textAreaBottom"/>
              <a:pathLst>
                <a:path w="3537" h="2040">
                  <a:moveTo>
                    <a:pt x="2043" y="1"/>
                  </a:moveTo>
                  <a:cubicBezTo>
                    <a:pt x="1827" y="1"/>
                    <a:pt x="1610" y="9"/>
                    <a:pt x="1393" y="27"/>
                  </a:cubicBezTo>
                  <a:cubicBezTo>
                    <a:pt x="1155" y="39"/>
                    <a:pt x="1048" y="277"/>
                    <a:pt x="917" y="456"/>
                  </a:cubicBezTo>
                  <a:cubicBezTo>
                    <a:pt x="608" y="968"/>
                    <a:pt x="191" y="1408"/>
                    <a:pt x="0" y="1980"/>
                  </a:cubicBezTo>
                  <a:cubicBezTo>
                    <a:pt x="288" y="1954"/>
                    <a:pt x="575" y="1945"/>
                    <a:pt x="861" y="1945"/>
                  </a:cubicBezTo>
                  <a:cubicBezTo>
                    <a:pt x="1522" y="1945"/>
                    <a:pt x="2181" y="1998"/>
                    <a:pt x="2846" y="2039"/>
                  </a:cubicBezTo>
                  <a:cubicBezTo>
                    <a:pt x="2846" y="1658"/>
                    <a:pt x="3036" y="1337"/>
                    <a:pt x="3167" y="991"/>
                  </a:cubicBezTo>
                  <a:cubicBezTo>
                    <a:pt x="3263" y="694"/>
                    <a:pt x="3429" y="408"/>
                    <a:pt x="3537" y="110"/>
                  </a:cubicBezTo>
                  <a:cubicBezTo>
                    <a:pt x="3039" y="44"/>
                    <a:pt x="2541" y="1"/>
                    <a:pt x="2043"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59040" bIns="59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1" name="Google Shape;276;p32"/>
            <p:cNvSpPr/>
            <p:nvPr/>
          </p:nvSpPr>
          <p:spPr>
            <a:xfrm>
              <a:off x="4321080" y="4037760"/>
              <a:ext cx="416160" cy="182160"/>
            </a:xfrm>
            <a:custGeom>
              <a:avLst/>
              <a:gdLst>
                <a:gd name="textAreaLeft" fmla="*/ 0 w 416160"/>
                <a:gd name="textAreaRight" fmla="*/ 416520 w 416160"/>
                <a:gd name="textAreaTop" fmla="*/ 0 h 182160"/>
                <a:gd name="textAreaBottom" fmla="*/ 182520 h 182160"/>
              </a:gdLst>
              <a:ahLst/>
              <a:cxnLst/>
              <a:rect l="textAreaLeft" t="textAreaTop" r="textAreaRight" b="textAreaBottom"/>
              <a:pathLst>
                <a:path w="7204" h="3156">
                  <a:moveTo>
                    <a:pt x="751" y="0"/>
                  </a:moveTo>
                  <a:cubicBezTo>
                    <a:pt x="584" y="298"/>
                    <a:pt x="429" y="607"/>
                    <a:pt x="310" y="917"/>
                  </a:cubicBezTo>
                  <a:cubicBezTo>
                    <a:pt x="191" y="1250"/>
                    <a:pt x="24" y="1572"/>
                    <a:pt x="1" y="1917"/>
                  </a:cubicBezTo>
                  <a:cubicBezTo>
                    <a:pt x="2394" y="2167"/>
                    <a:pt x="4775" y="2572"/>
                    <a:pt x="7109" y="3155"/>
                  </a:cubicBezTo>
                  <a:cubicBezTo>
                    <a:pt x="7061" y="2572"/>
                    <a:pt x="7204" y="2012"/>
                    <a:pt x="7192" y="1429"/>
                  </a:cubicBezTo>
                  <a:cubicBezTo>
                    <a:pt x="6025" y="1036"/>
                    <a:pt x="4847" y="738"/>
                    <a:pt x="3656" y="500"/>
                  </a:cubicBezTo>
                  <a:cubicBezTo>
                    <a:pt x="3513" y="1095"/>
                    <a:pt x="3382" y="1691"/>
                    <a:pt x="3215" y="2286"/>
                  </a:cubicBezTo>
                  <a:cubicBezTo>
                    <a:pt x="3192" y="2274"/>
                    <a:pt x="3144" y="2262"/>
                    <a:pt x="3108" y="2262"/>
                  </a:cubicBezTo>
                  <a:lnTo>
                    <a:pt x="3061" y="2238"/>
                  </a:lnTo>
                  <a:cubicBezTo>
                    <a:pt x="3156" y="1631"/>
                    <a:pt x="3334" y="1048"/>
                    <a:pt x="3489" y="453"/>
                  </a:cubicBezTo>
                  <a:cubicBezTo>
                    <a:pt x="2572" y="286"/>
                    <a:pt x="1668" y="119"/>
                    <a:pt x="751"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2" name="Google Shape;277;p32"/>
            <p:cNvSpPr/>
            <p:nvPr/>
          </p:nvSpPr>
          <p:spPr>
            <a:xfrm>
              <a:off x="4740120" y="4123800"/>
              <a:ext cx="164880" cy="142200"/>
            </a:xfrm>
            <a:custGeom>
              <a:avLst/>
              <a:gdLst>
                <a:gd name="textAreaLeft" fmla="*/ 0 w 164880"/>
                <a:gd name="textAreaRight" fmla="*/ 165240 w 164880"/>
                <a:gd name="textAreaTop" fmla="*/ 0 h 142200"/>
                <a:gd name="textAreaBottom" fmla="*/ 142560 h 142200"/>
              </a:gdLst>
              <a:ahLst/>
              <a:cxnLst/>
              <a:rect l="textAreaLeft" t="textAreaTop" r="textAreaRight" b="textAreaBottom"/>
              <a:pathLst>
                <a:path w="2859" h="2465">
                  <a:moveTo>
                    <a:pt x="108" y="0"/>
                  </a:moveTo>
                  <a:cubicBezTo>
                    <a:pt x="108" y="560"/>
                    <a:pt x="1" y="1131"/>
                    <a:pt x="1" y="1679"/>
                  </a:cubicBezTo>
                  <a:cubicBezTo>
                    <a:pt x="358" y="1798"/>
                    <a:pt x="739" y="1870"/>
                    <a:pt x="1096" y="1977"/>
                  </a:cubicBezTo>
                  <a:cubicBezTo>
                    <a:pt x="1679" y="2132"/>
                    <a:pt x="2227" y="2322"/>
                    <a:pt x="2799" y="2465"/>
                  </a:cubicBezTo>
                  <a:cubicBezTo>
                    <a:pt x="2858" y="1989"/>
                    <a:pt x="2846" y="1489"/>
                    <a:pt x="2751" y="1012"/>
                  </a:cubicBezTo>
                  <a:cubicBezTo>
                    <a:pt x="1894" y="643"/>
                    <a:pt x="1013" y="286"/>
                    <a:pt x="108"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3" name="Google Shape;278;p32"/>
            <p:cNvSpPr/>
            <p:nvPr/>
          </p:nvSpPr>
          <p:spPr>
            <a:xfrm>
              <a:off x="4910400" y="4188600"/>
              <a:ext cx="163440" cy="162000"/>
            </a:xfrm>
            <a:custGeom>
              <a:avLst/>
              <a:gdLst>
                <a:gd name="textAreaLeft" fmla="*/ 0 w 163440"/>
                <a:gd name="textAreaRight" fmla="*/ 163800 w 163440"/>
                <a:gd name="textAreaTop" fmla="*/ 0 h 162000"/>
                <a:gd name="textAreaBottom" fmla="*/ 162360 h 162000"/>
              </a:gdLst>
              <a:ahLst/>
              <a:cxnLst/>
              <a:rect l="textAreaLeft" t="textAreaTop" r="textAreaRight" b="textAreaBottom"/>
              <a:pathLst>
                <a:path w="2835" h="2811">
                  <a:moveTo>
                    <a:pt x="0" y="1"/>
                  </a:moveTo>
                  <a:lnTo>
                    <a:pt x="0" y="1"/>
                  </a:lnTo>
                  <a:cubicBezTo>
                    <a:pt x="84" y="465"/>
                    <a:pt x="96" y="941"/>
                    <a:pt x="24" y="1417"/>
                  </a:cubicBezTo>
                  <a:cubicBezTo>
                    <a:pt x="500" y="1620"/>
                    <a:pt x="1001" y="1787"/>
                    <a:pt x="1453" y="2001"/>
                  </a:cubicBezTo>
                  <a:cubicBezTo>
                    <a:pt x="1929" y="2215"/>
                    <a:pt x="2394" y="2453"/>
                    <a:pt x="2786" y="2810"/>
                  </a:cubicBezTo>
                  <a:cubicBezTo>
                    <a:pt x="2822" y="2477"/>
                    <a:pt x="2834" y="2120"/>
                    <a:pt x="2644" y="1846"/>
                  </a:cubicBezTo>
                  <a:cubicBezTo>
                    <a:pt x="2417" y="1489"/>
                    <a:pt x="2072" y="1227"/>
                    <a:pt x="1751" y="977"/>
                  </a:cubicBezTo>
                  <a:cubicBezTo>
                    <a:pt x="1227" y="572"/>
                    <a:pt x="620" y="263"/>
                    <a:pt x="0"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 name="Google Shape;279;p32"/>
            <p:cNvSpPr/>
            <p:nvPr/>
          </p:nvSpPr>
          <p:spPr>
            <a:xfrm>
              <a:off x="4055400" y="3753360"/>
              <a:ext cx="1032840" cy="1593360"/>
            </a:xfrm>
            <a:custGeom>
              <a:avLst/>
              <a:gdLst>
                <a:gd name="textAreaLeft" fmla="*/ 0 w 1032840"/>
                <a:gd name="textAreaRight" fmla="*/ 1033200 w 1032840"/>
                <a:gd name="textAreaTop" fmla="*/ 0 h 1593360"/>
                <a:gd name="textAreaBottom" fmla="*/ 1593720 h 1593360"/>
              </a:gdLst>
              <a:ahLst/>
              <a:cxnLst/>
              <a:rect l="textAreaLeft" t="textAreaTop" r="textAreaRight" b="textAreaBottom"/>
              <a:pathLst>
                <a:path w="17873" h="27566">
                  <a:moveTo>
                    <a:pt x="9423" y="288"/>
                  </a:moveTo>
                  <a:cubicBezTo>
                    <a:pt x="10558" y="288"/>
                    <a:pt x="11564" y="863"/>
                    <a:pt x="12217" y="1779"/>
                  </a:cubicBezTo>
                  <a:cubicBezTo>
                    <a:pt x="12550" y="2243"/>
                    <a:pt x="12788" y="2755"/>
                    <a:pt x="12979" y="3279"/>
                  </a:cubicBezTo>
                  <a:cubicBezTo>
                    <a:pt x="11979" y="2779"/>
                    <a:pt x="10895" y="2493"/>
                    <a:pt x="9788" y="2243"/>
                  </a:cubicBezTo>
                  <a:cubicBezTo>
                    <a:pt x="8597" y="1969"/>
                    <a:pt x="7395" y="1874"/>
                    <a:pt x="6192" y="1767"/>
                  </a:cubicBezTo>
                  <a:cubicBezTo>
                    <a:pt x="7014" y="969"/>
                    <a:pt x="8145" y="350"/>
                    <a:pt x="9288" y="291"/>
                  </a:cubicBezTo>
                  <a:cubicBezTo>
                    <a:pt x="9333" y="289"/>
                    <a:pt x="9378" y="288"/>
                    <a:pt x="9423" y="288"/>
                  </a:cubicBezTo>
                  <a:close/>
                  <a:moveTo>
                    <a:pt x="6015" y="2052"/>
                  </a:moveTo>
                  <a:cubicBezTo>
                    <a:pt x="6077" y="2052"/>
                    <a:pt x="6147" y="2065"/>
                    <a:pt x="6204" y="2065"/>
                  </a:cubicBezTo>
                  <a:cubicBezTo>
                    <a:pt x="6287" y="2065"/>
                    <a:pt x="6395" y="2077"/>
                    <a:pt x="6490" y="2077"/>
                  </a:cubicBezTo>
                  <a:cubicBezTo>
                    <a:pt x="6692" y="2088"/>
                    <a:pt x="6906" y="2112"/>
                    <a:pt x="7097" y="2124"/>
                  </a:cubicBezTo>
                  <a:cubicBezTo>
                    <a:pt x="7895" y="2196"/>
                    <a:pt x="8704" y="2303"/>
                    <a:pt x="9478" y="2446"/>
                  </a:cubicBezTo>
                  <a:cubicBezTo>
                    <a:pt x="10181" y="2600"/>
                    <a:pt x="10895" y="2779"/>
                    <a:pt x="11574" y="3005"/>
                  </a:cubicBezTo>
                  <a:cubicBezTo>
                    <a:pt x="11931" y="3124"/>
                    <a:pt x="12276" y="3255"/>
                    <a:pt x="12621" y="3422"/>
                  </a:cubicBezTo>
                  <a:cubicBezTo>
                    <a:pt x="12764" y="3493"/>
                    <a:pt x="12979" y="3553"/>
                    <a:pt x="13098" y="3672"/>
                  </a:cubicBezTo>
                  <a:cubicBezTo>
                    <a:pt x="13217" y="3779"/>
                    <a:pt x="13241" y="4089"/>
                    <a:pt x="13288" y="4255"/>
                  </a:cubicBezTo>
                  <a:cubicBezTo>
                    <a:pt x="13491" y="5065"/>
                    <a:pt x="13610" y="5922"/>
                    <a:pt x="13657" y="6756"/>
                  </a:cubicBezTo>
                  <a:cubicBezTo>
                    <a:pt x="11324" y="5839"/>
                    <a:pt x="8883" y="5220"/>
                    <a:pt x="6406" y="4827"/>
                  </a:cubicBezTo>
                  <a:cubicBezTo>
                    <a:pt x="5740" y="4732"/>
                    <a:pt x="5073" y="4636"/>
                    <a:pt x="4382" y="4565"/>
                  </a:cubicBezTo>
                  <a:cubicBezTo>
                    <a:pt x="4644" y="3982"/>
                    <a:pt x="4942" y="3422"/>
                    <a:pt x="5263" y="2886"/>
                  </a:cubicBezTo>
                  <a:cubicBezTo>
                    <a:pt x="5359" y="2743"/>
                    <a:pt x="5442" y="2612"/>
                    <a:pt x="5549" y="2481"/>
                  </a:cubicBezTo>
                  <a:cubicBezTo>
                    <a:pt x="5644" y="2362"/>
                    <a:pt x="5775" y="2148"/>
                    <a:pt x="5906" y="2077"/>
                  </a:cubicBezTo>
                  <a:cubicBezTo>
                    <a:pt x="5935" y="2057"/>
                    <a:pt x="5973" y="2052"/>
                    <a:pt x="6015" y="2052"/>
                  </a:cubicBezTo>
                  <a:close/>
                  <a:moveTo>
                    <a:pt x="3336" y="4823"/>
                  </a:moveTo>
                  <a:cubicBezTo>
                    <a:pt x="3440" y="4823"/>
                    <a:pt x="3542" y="4827"/>
                    <a:pt x="3632" y="4827"/>
                  </a:cubicBezTo>
                  <a:cubicBezTo>
                    <a:pt x="4109" y="4827"/>
                    <a:pt x="4561" y="4875"/>
                    <a:pt x="5037" y="4946"/>
                  </a:cubicBezTo>
                  <a:cubicBezTo>
                    <a:pt x="4918" y="5267"/>
                    <a:pt x="4775" y="5565"/>
                    <a:pt x="4644" y="5875"/>
                  </a:cubicBezTo>
                  <a:cubicBezTo>
                    <a:pt x="4525" y="6172"/>
                    <a:pt x="4394" y="6458"/>
                    <a:pt x="4370" y="6768"/>
                  </a:cubicBezTo>
                  <a:cubicBezTo>
                    <a:pt x="3731" y="6725"/>
                    <a:pt x="3097" y="6683"/>
                    <a:pt x="2460" y="6683"/>
                  </a:cubicBezTo>
                  <a:cubicBezTo>
                    <a:pt x="2197" y="6683"/>
                    <a:pt x="1933" y="6691"/>
                    <a:pt x="1668" y="6708"/>
                  </a:cubicBezTo>
                  <a:cubicBezTo>
                    <a:pt x="1870" y="6172"/>
                    <a:pt x="2239" y="5744"/>
                    <a:pt x="2537" y="5267"/>
                  </a:cubicBezTo>
                  <a:cubicBezTo>
                    <a:pt x="2644" y="5125"/>
                    <a:pt x="2739" y="4934"/>
                    <a:pt x="2894" y="4875"/>
                  </a:cubicBezTo>
                  <a:cubicBezTo>
                    <a:pt x="3023" y="4832"/>
                    <a:pt x="3181" y="4823"/>
                    <a:pt x="3336" y="4823"/>
                  </a:cubicBezTo>
                  <a:close/>
                  <a:moveTo>
                    <a:pt x="2406" y="4970"/>
                  </a:moveTo>
                  <a:lnTo>
                    <a:pt x="2406" y="4970"/>
                  </a:lnTo>
                  <a:cubicBezTo>
                    <a:pt x="2037" y="5541"/>
                    <a:pt x="1572" y="6065"/>
                    <a:pt x="1346" y="6720"/>
                  </a:cubicBezTo>
                  <a:cubicBezTo>
                    <a:pt x="1001" y="6779"/>
                    <a:pt x="620" y="6827"/>
                    <a:pt x="310" y="7030"/>
                  </a:cubicBezTo>
                  <a:cubicBezTo>
                    <a:pt x="299" y="6613"/>
                    <a:pt x="537" y="6256"/>
                    <a:pt x="787" y="5946"/>
                  </a:cubicBezTo>
                  <a:cubicBezTo>
                    <a:pt x="1203" y="5458"/>
                    <a:pt x="1775" y="5113"/>
                    <a:pt x="2406" y="4970"/>
                  </a:cubicBezTo>
                  <a:close/>
                  <a:moveTo>
                    <a:pt x="5371" y="4994"/>
                  </a:moveTo>
                  <a:cubicBezTo>
                    <a:pt x="6252" y="5113"/>
                    <a:pt x="7145" y="5267"/>
                    <a:pt x="8002" y="5446"/>
                  </a:cubicBezTo>
                  <a:cubicBezTo>
                    <a:pt x="7859" y="6006"/>
                    <a:pt x="7692" y="6589"/>
                    <a:pt x="7609" y="7172"/>
                  </a:cubicBezTo>
                  <a:lnTo>
                    <a:pt x="7609" y="7208"/>
                  </a:lnTo>
                  <a:cubicBezTo>
                    <a:pt x="6621" y="7053"/>
                    <a:pt x="5621" y="6910"/>
                    <a:pt x="4620" y="6815"/>
                  </a:cubicBezTo>
                  <a:cubicBezTo>
                    <a:pt x="4704" y="6470"/>
                    <a:pt x="4847" y="6172"/>
                    <a:pt x="4966" y="5863"/>
                  </a:cubicBezTo>
                  <a:cubicBezTo>
                    <a:pt x="5085" y="5565"/>
                    <a:pt x="5216" y="5267"/>
                    <a:pt x="5371" y="4994"/>
                  </a:cubicBezTo>
                  <a:close/>
                  <a:moveTo>
                    <a:pt x="8288" y="5506"/>
                  </a:moveTo>
                  <a:cubicBezTo>
                    <a:pt x="9454" y="5720"/>
                    <a:pt x="10597" y="6017"/>
                    <a:pt x="11717" y="6398"/>
                  </a:cubicBezTo>
                  <a:cubicBezTo>
                    <a:pt x="11717" y="6934"/>
                    <a:pt x="11609" y="7470"/>
                    <a:pt x="11633" y="8018"/>
                  </a:cubicBezTo>
                  <a:cubicBezTo>
                    <a:pt x="10383" y="7720"/>
                    <a:pt x="9121" y="7446"/>
                    <a:pt x="7859" y="7244"/>
                  </a:cubicBezTo>
                  <a:lnTo>
                    <a:pt x="7859" y="7232"/>
                  </a:lnTo>
                  <a:cubicBezTo>
                    <a:pt x="8002" y="6660"/>
                    <a:pt x="8145" y="6077"/>
                    <a:pt x="8288" y="5506"/>
                  </a:cubicBezTo>
                  <a:close/>
                  <a:moveTo>
                    <a:pt x="11990" y="6482"/>
                  </a:moveTo>
                  <a:cubicBezTo>
                    <a:pt x="12633" y="6672"/>
                    <a:pt x="13264" y="6934"/>
                    <a:pt x="13884" y="7184"/>
                  </a:cubicBezTo>
                  <a:cubicBezTo>
                    <a:pt x="14050" y="7256"/>
                    <a:pt x="14229" y="7327"/>
                    <a:pt x="14396" y="7387"/>
                  </a:cubicBezTo>
                  <a:cubicBezTo>
                    <a:pt x="14491" y="7434"/>
                    <a:pt x="14538" y="7446"/>
                    <a:pt x="14550" y="7553"/>
                  </a:cubicBezTo>
                  <a:cubicBezTo>
                    <a:pt x="14574" y="7649"/>
                    <a:pt x="14586" y="7732"/>
                    <a:pt x="14586" y="7827"/>
                  </a:cubicBezTo>
                  <a:cubicBezTo>
                    <a:pt x="14634" y="8161"/>
                    <a:pt x="14634" y="8494"/>
                    <a:pt x="14586" y="8815"/>
                  </a:cubicBezTo>
                  <a:cubicBezTo>
                    <a:pt x="14134" y="8696"/>
                    <a:pt x="13693" y="8554"/>
                    <a:pt x="13241" y="8423"/>
                  </a:cubicBezTo>
                  <a:cubicBezTo>
                    <a:pt x="12800" y="8303"/>
                    <a:pt x="12348" y="8196"/>
                    <a:pt x="11907" y="8065"/>
                  </a:cubicBezTo>
                  <a:cubicBezTo>
                    <a:pt x="11907" y="7530"/>
                    <a:pt x="11979" y="7006"/>
                    <a:pt x="11990" y="6482"/>
                  </a:cubicBezTo>
                  <a:close/>
                  <a:moveTo>
                    <a:pt x="2668" y="6958"/>
                  </a:moveTo>
                  <a:cubicBezTo>
                    <a:pt x="3537" y="6970"/>
                    <a:pt x="4406" y="7065"/>
                    <a:pt x="5287" y="7149"/>
                  </a:cubicBezTo>
                  <a:cubicBezTo>
                    <a:pt x="4990" y="7803"/>
                    <a:pt x="4835" y="8518"/>
                    <a:pt x="4632" y="9208"/>
                  </a:cubicBezTo>
                  <a:cubicBezTo>
                    <a:pt x="3918" y="9018"/>
                    <a:pt x="3204" y="8804"/>
                    <a:pt x="2501" y="8554"/>
                  </a:cubicBezTo>
                  <a:cubicBezTo>
                    <a:pt x="1846" y="8327"/>
                    <a:pt x="1096" y="8065"/>
                    <a:pt x="560" y="7565"/>
                  </a:cubicBezTo>
                  <a:cubicBezTo>
                    <a:pt x="477" y="7482"/>
                    <a:pt x="382" y="7327"/>
                    <a:pt x="525" y="7232"/>
                  </a:cubicBezTo>
                  <a:cubicBezTo>
                    <a:pt x="596" y="7172"/>
                    <a:pt x="703" y="7137"/>
                    <a:pt x="787" y="7113"/>
                  </a:cubicBezTo>
                  <a:cubicBezTo>
                    <a:pt x="977" y="7053"/>
                    <a:pt x="1180" y="7030"/>
                    <a:pt x="1370" y="7006"/>
                  </a:cubicBezTo>
                  <a:cubicBezTo>
                    <a:pt x="1799" y="6958"/>
                    <a:pt x="2227" y="6958"/>
                    <a:pt x="2668" y="6958"/>
                  </a:cubicBezTo>
                  <a:close/>
                  <a:moveTo>
                    <a:pt x="14872" y="7613"/>
                  </a:moveTo>
                  <a:lnTo>
                    <a:pt x="14872" y="7613"/>
                  </a:lnTo>
                  <a:cubicBezTo>
                    <a:pt x="15479" y="7899"/>
                    <a:pt x="16074" y="8208"/>
                    <a:pt x="16610" y="8625"/>
                  </a:cubicBezTo>
                  <a:cubicBezTo>
                    <a:pt x="16872" y="8839"/>
                    <a:pt x="17158" y="9054"/>
                    <a:pt x="17348" y="9339"/>
                  </a:cubicBezTo>
                  <a:cubicBezTo>
                    <a:pt x="17551" y="9625"/>
                    <a:pt x="17563" y="9911"/>
                    <a:pt x="17551" y="10220"/>
                  </a:cubicBezTo>
                  <a:cubicBezTo>
                    <a:pt x="17205" y="9923"/>
                    <a:pt x="16789" y="9697"/>
                    <a:pt x="16372" y="9518"/>
                  </a:cubicBezTo>
                  <a:cubicBezTo>
                    <a:pt x="15884" y="9292"/>
                    <a:pt x="15372" y="9113"/>
                    <a:pt x="14872" y="8923"/>
                  </a:cubicBezTo>
                  <a:cubicBezTo>
                    <a:pt x="14931" y="8494"/>
                    <a:pt x="14907" y="8042"/>
                    <a:pt x="14872" y="7613"/>
                  </a:cubicBezTo>
                  <a:close/>
                  <a:moveTo>
                    <a:pt x="5632" y="7220"/>
                  </a:moveTo>
                  <a:cubicBezTo>
                    <a:pt x="5684" y="7220"/>
                    <a:pt x="5743" y="7236"/>
                    <a:pt x="5787" y="7244"/>
                  </a:cubicBezTo>
                  <a:cubicBezTo>
                    <a:pt x="5978" y="7268"/>
                    <a:pt x="6192" y="7280"/>
                    <a:pt x="6383" y="7315"/>
                  </a:cubicBezTo>
                  <a:cubicBezTo>
                    <a:pt x="6728" y="7363"/>
                    <a:pt x="7049" y="7399"/>
                    <a:pt x="7395" y="7458"/>
                  </a:cubicBezTo>
                  <a:cubicBezTo>
                    <a:pt x="8097" y="7565"/>
                    <a:pt x="8776" y="7696"/>
                    <a:pt x="9478" y="7839"/>
                  </a:cubicBezTo>
                  <a:cubicBezTo>
                    <a:pt x="9812" y="7911"/>
                    <a:pt x="10145" y="7970"/>
                    <a:pt x="10478" y="8042"/>
                  </a:cubicBezTo>
                  <a:cubicBezTo>
                    <a:pt x="10645" y="8077"/>
                    <a:pt x="10800" y="8125"/>
                    <a:pt x="10967" y="8149"/>
                  </a:cubicBezTo>
                  <a:cubicBezTo>
                    <a:pt x="11062" y="8161"/>
                    <a:pt x="11133" y="8184"/>
                    <a:pt x="11157" y="8268"/>
                  </a:cubicBezTo>
                  <a:cubicBezTo>
                    <a:pt x="11193" y="8351"/>
                    <a:pt x="11205" y="8458"/>
                    <a:pt x="11217" y="8554"/>
                  </a:cubicBezTo>
                  <a:cubicBezTo>
                    <a:pt x="11383" y="9280"/>
                    <a:pt x="11598" y="9994"/>
                    <a:pt x="11800" y="10720"/>
                  </a:cubicBezTo>
                  <a:cubicBezTo>
                    <a:pt x="10645" y="10589"/>
                    <a:pt x="9466" y="10387"/>
                    <a:pt x="8300" y="10137"/>
                  </a:cubicBezTo>
                  <a:cubicBezTo>
                    <a:pt x="7157" y="9911"/>
                    <a:pt x="6025" y="9649"/>
                    <a:pt x="4906" y="9327"/>
                  </a:cubicBezTo>
                  <a:cubicBezTo>
                    <a:pt x="5085" y="8720"/>
                    <a:pt x="5228" y="8101"/>
                    <a:pt x="5442" y="7506"/>
                  </a:cubicBezTo>
                  <a:cubicBezTo>
                    <a:pt x="5478" y="7446"/>
                    <a:pt x="5502" y="7268"/>
                    <a:pt x="5549" y="7244"/>
                  </a:cubicBezTo>
                  <a:cubicBezTo>
                    <a:pt x="5572" y="7226"/>
                    <a:pt x="5601" y="7220"/>
                    <a:pt x="5632" y="7220"/>
                  </a:cubicBezTo>
                  <a:close/>
                  <a:moveTo>
                    <a:pt x="11514" y="8280"/>
                  </a:moveTo>
                  <a:lnTo>
                    <a:pt x="11514" y="8280"/>
                  </a:lnTo>
                  <a:cubicBezTo>
                    <a:pt x="13002" y="8637"/>
                    <a:pt x="14491" y="9054"/>
                    <a:pt x="15908" y="9625"/>
                  </a:cubicBezTo>
                  <a:cubicBezTo>
                    <a:pt x="16253" y="9756"/>
                    <a:pt x="16598" y="9923"/>
                    <a:pt x="16908" y="10101"/>
                  </a:cubicBezTo>
                  <a:cubicBezTo>
                    <a:pt x="17051" y="10185"/>
                    <a:pt x="17205" y="10280"/>
                    <a:pt x="17324" y="10399"/>
                  </a:cubicBezTo>
                  <a:cubicBezTo>
                    <a:pt x="17348" y="10423"/>
                    <a:pt x="17396" y="10470"/>
                    <a:pt x="17408" y="10506"/>
                  </a:cubicBezTo>
                  <a:cubicBezTo>
                    <a:pt x="17444" y="10578"/>
                    <a:pt x="17444" y="10697"/>
                    <a:pt x="17396" y="10756"/>
                  </a:cubicBezTo>
                  <a:cubicBezTo>
                    <a:pt x="17336" y="10828"/>
                    <a:pt x="17170" y="10875"/>
                    <a:pt x="17086" y="10899"/>
                  </a:cubicBezTo>
                  <a:cubicBezTo>
                    <a:pt x="16753" y="11006"/>
                    <a:pt x="16384" y="11006"/>
                    <a:pt x="16039" y="11018"/>
                  </a:cubicBezTo>
                  <a:cubicBezTo>
                    <a:pt x="15909" y="11025"/>
                    <a:pt x="15780" y="11028"/>
                    <a:pt x="15651" y="11028"/>
                  </a:cubicBezTo>
                  <a:cubicBezTo>
                    <a:pt x="15363" y="11028"/>
                    <a:pt x="15076" y="11014"/>
                    <a:pt x="14788" y="11006"/>
                  </a:cubicBezTo>
                  <a:cubicBezTo>
                    <a:pt x="13895" y="10959"/>
                    <a:pt x="13026" y="10875"/>
                    <a:pt x="12133" y="10768"/>
                  </a:cubicBezTo>
                  <a:cubicBezTo>
                    <a:pt x="12014" y="10351"/>
                    <a:pt x="11907" y="9923"/>
                    <a:pt x="11788" y="9506"/>
                  </a:cubicBezTo>
                  <a:cubicBezTo>
                    <a:pt x="11681" y="9101"/>
                    <a:pt x="11562" y="8696"/>
                    <a:pt x="11514" y="8280"/>
                  </a:cubicBezTo>
                  <a:close/>
                  <a:moveTo>
                    <a:pt x="4908" y="9629"/>
                  </a:moveTo>
                  <a:cubicBezTo>
                    <a:pt x="5015" y="9629"/>
                    <a:pt x="5179" y="9704"/>
                    <a:pt x="5252" y="9720"/>
                  </a:cubicBezTo>
                  <a:cubicBezTo>
                    <a:pt x="5430" y="9768"/>
                    <a:pt x="5621" y="9827"/>
                    <a:pt x="5799" y="9875"/>
                  </a:cubicBezTo>
                  <a:cubicBezTo>
                    <a:pt x="6144" y="9958"/>
                    <a:pt x="6502" y="10054"/>
                    <a:pt x="6859" y="10125"/>
                  </a:cubicBezTo>
                  <a:cubicBezTo>
                    <a:pt x="7573" y="10292"/>
                    <a:pt x="8288" y="10435"/>
                    <a:pt x="9014" y="10578"/>
                  </a:cubicBezTo>
                  <a:cubicBezTo>
                    <a:pt x="9728" y="10709"/>
                    <a:pt x="10466" y="10828"/>
                    <a:pt x="11193" y="10947"/>
                  </a:cubicBezTo>
                  <a:cubicBezTo>
                    <a:pt x="11359" y="10970"/>
                    <a:pt x="11514" y="10994"/>
                    <a:pt x="11693" y="11018"/>
                  </a:cubicBezTo>
                  <a:cubicBezTo>
                    <a:pt x="11776" y="11030"/>
                    <a:pt x="11871" y="11018"/>
                    <a:pt x="11919" y="11090"/>
                  </a:cubicBezTo>
                  <a:cubicBezTo>
                    <a:pt x="11979" y="11173"/>
                    <a:pt x="11979" y="11328"/>
                    <a:pt x="11990" y="11423"/>
                  </a:cubicBezTo>
                  <a:cubicBezTo>
                    <a:pt x="12086" y="11792"/>
                    <a:pt x="12193" y="12161"/>
                    <a:pt x="12276" y="12518"/>
                  </a:cubicBezTo>
                  <a:cubicBezTo>
                    <a:pt x="13026" y="15412"/>
                    <a:pt x="13824" y="18269"/>
                    <a:pt x="14515" y="21174"/>
                  </a:cubicBezTo>
                  <a:cubicBezTo>
                    <a:pt x="14705" y="21972"/>
                    <a:pt x="14884" y="22781"/>
                    <a:pt x="15062" y="23579"/>
                  </a:cubicBezTo>
                  <a:cubicBezTo>
                    <a:pt x="15241" y="24389"/>
                    <a:pt x="15431" y="25175"/>
                    <a:pt x="15586" y="25996"/>
                  </a:cubicBezTo>
                  <a:cubicBezTo>
                    <a:pt x="15408" y="26091"/>
                    <a:pt x="15241" y="26210"/>
                    <a:pt x="15074" y="26318"/>
                  </a:cubicBezTo>
                  <a:cubicBezTo>
                    <a:pt x="14848" y="26472"/>
                    <a:pt x="14634" y="26568"/>
                    <a:pt x="14372" y="26663"/>
                  </a:cubicBezTo>
                  <a:cubicBezTo>
                    <a:pt x="13943" y="26830"/>
                    <a:pt x="13503" y="26949"/>
                    <a:pt x="13050" y="27044"/>
                  </a:cubicBezTo>
                  <a:cubicBezTo>
                    <a:pt x="12284" y="27216"/>
                    <a:pt x="11511" y="27296"/>
                    <a:pt x="10736" y="27296"/>
                  </a:cubicBezTo>
                  <a:cubicBezTo>
                    <a:pt x="10547" y="27296"/>
                    <a:pt x="10358" y="27291"/>
                    <a:pt x="10169" y="27282"/>
                  </a:cubicBezTo>
                  <a:cubicBezTo>
                    <a:pt x="8240" y="27199"/>
                    <a:pt x="6311" y="26711"/>
                    <a:pt x="4525" y="25996"/>
                  </a:cubicBezTo>
                  <a:cubicBezTo>
                    <a:pt x="3692" y="25651"/>
                    <a:pt x="2858" y="25282"/>
                    <a:pt x="2108" y="24770"/>
                  </a:cubicBezTo>
                  <a:cubicBezTo>
                    <a:pt x="1930" y="24651"/>
                    <a:pt x="1739" y="24520"/>
                    <a:pt x="1572" y="24389"/>
                  </a:cubicBezTo>
                  <a:cubicBezTo>
                    <a:pt x="1442" y="24282"/>
                    <a:pt x="1442" y="24210"/>
                    <a:pt x="1477" y="24044"/>
                  </a:cubicBezTo>
                  <a:cubicBezTo>
                    <a:pt x="1489" y="23913"/>
                    <a:pt x="1513" y="23770"/>
                    <a:pt x="1549" y="23639"/>
                  </a:cubicBezTo>
                  <a:cubicBezTo>
                    <a:pt x="1656" y="23162"/>
                    <a:pt x="1751" y="22686"/>
                    <a:pt x="1870" y="22222"/>
                  </a:cubicBezTo>
                  <a:cubicBezTo>
                    <a:pt x="2334" y="20257"/>
                    <a:pt x="2799" y="18317"/>
                    <a:pt x="3263" y="16352"/>
                  </a:cubicBezTo>
                  <a:cubicBezTo>
                    <a:pt x="3728" y="14114"/>
                    <a:pt x="4251" y="11899"/>
                    <a:pt x="4811" y="9697"/>
                  </a:cubicBezTo>
                  <a:cubicBezTo>
                    <a:pt x="4819" y="9646"/>
                    <a:pt x="4857" y="9629"/>
                    <a:pt x="4908" y="9629"/>
                  </a:cubicBezTo>
                  <a:close/>
                  <a:moveTo>
                    <a:pt x="9504" y="1"/>
                  </a:moveTo>
                  <a:cubicBezTo>
                    <a:pt x="8184" y="1"/>
                    <a:pt x="6889" y="715"/>
                    <a:pt x="5954" y="1612"/>
                  </a:cubicBezTo>
                  <a:cubicBezTo>
                    <a:pt x="5263" y="2267"/>
                    <a:pt x="4787" y="3100"/>
                    <a:pt x="4394" y="3946"/>
                  </a:cubicBezTo>
                  <a:cubicBezTo>
                    <a:pt x="4347" y="4041"/>
                    <a:pt x="4299" y="4148"/>
                    <a:pt x="4251" y="4232"/>
                  </a:cubicBezTo>
                  <a:cubicBezTo>
                    <a:pt x="4216" y="4327"/>
                    <a:pt x="4180" y="4505"/>
                    <a:pt x="4097" y="4541"/>
                  </a:cubicBezTo>
                  <a:cubicBezTo>
                    <a:pt x="4080" y="4551"/>
                    <a:pt x="4055" y="4554"/>
                    <a:pt x="4026" y="4554"/>
                  </a:cubicBezTo>
                  <a:cubicBezTo>
                    <a:pt x="3947" y="4554"/>
                    <a:pt x="3836" y="4529"/>
                    <a:pt x="3775" y="4529"/>
                  </a:cubicBezTo>
                  <a:lnTo>
                    <a:pt x="3347" y="4529"/>
                  </a:lnTo>
                  <a:cubicBezTo>
                    <a:pt x="2906" y="4541"/>
                    <a:pt x="2454" y="4624"/>
                    <a:pt x="2025" y="4755"/>
                  </a:cubicBezTo>
                  <a:cubicBezTo>
                    <a:pt x="1215" y="5041"/>
                    <a:pt x="477" y="5648"/>
                    <a:pt x="144" y="6458"/>
                  </a:cubicBezTo>
                  <a:cubicBezTo>
                    <a:pt x="1" y="6815"/>
                    <a:pt x="13" y="7232"/>
                    <a:pt x="227" y="7565"/>
                  </a:cubicBezTo>
                  <a:cubicBezTo>
                    <a:pt x="418" y="7946"/>
                    <a:pt x="906" y="8161"/>
                    <a:pt x="1275" y="8339"/>
                  </a:cubicBezTo>
                  <a:cubicBezTo>
                    <a:pt x="2323" y="8851"/>
                    <a:pt x="3430" y="9220"/>
                    <a:pt x="4549" y="9542"/>
                  </a:cubicBezTo>
                  <a:cubicBezTo>
                    <a:pt x="4025" y="11613"/>
                    <a:pt x="3537" y="13685"/>
                    <a:pt x="3061" y="15769"/>
                  </a:cubicBezTo>
                  <a:cubicBezTo>
                    <a:pt x="2585" y="17852"/>
                    <a:pt x="2084" y="19936"/>
                    <a:pt x="1596" y="22019"/>
                  </a:cubicBezTo>
                  <a:cubicBezTo>
                    <a:pt x="1477" y="22508"/>
                    <a:pt x="1370" y="23008"/>
                    <a:pt x="1263" y="23484"/>
                  </a:cubicBezTo>
                  <a:cubicBezTo>
                    <a:pt x="1215" y="23698"/>
                    <a:pt x="1156" y="23936"/>
                    <a:pt x="1144" y="24163"/>
                  </a:cubicBezTo>
                  <a:cubicBezTo>
                    <a:pt x="1144" y="24222"/>
                    <a:pt x="1120" y="24341"/>
                    <a:pt x="1144" y="24401"/>
                  </a:cubicBezTo>
                  <a:cubicBezTo>
                    <a:pt x="1191" y="24472"/>
                    <a:pt x="1311" y="24532"/>
                    <a:pt x="1370" y="24579"/>
                  </a:cubicBezTo>
                  <a:cubicBezTo>
                    <a:pt x="2132" y="25175"/>
                    <a:pt x="2977" y="25627"/>
                    <a:pt x="3858" y="26008"/>
                  </a:cubicBezTo>
                  <a:cubicBezTo>
                    <a:pt x="5680" y="26794"/>
                    <a:pt x="7668" y="27365"/>
                    <a:pt x="9657" y="27520"/>
                  </a:cubicBezTo>
                  <a:cubicBezTo>
                    <a:pt x="10011" y="27550"/>
                    <a:pt x="10366" y="27566"/>
                    <a:pt x="10721" y="27566"/>
                  </a:cubicBezTo>
                  <a:cubicBezTo>
                    <a:pt x="11501" y="27566"/>
                    <a:pt x="12281" y="27490"/>
                    <a:pt x="13050" y="27318"/>
                  </a:cubicBezTo>
                  <a:cubicBezTo>
                    <a:pt x="13586" y="27199"/>
                    <a:pt x="14110" y="27032"/>
                    <a:pt x="14634" y="26853"/>
                  </a:cubicBezTo>
                  <a:cubicBezTo>
                    <a:pt x="15074" y="26711"/>
                    <a:pt x="15419" y="26353"/>
                    <a:pt x="15860" y="26187"/>
                  </a:cubicBezTo>
                  <a:cubicBezTo>
                    <a:pt x="15896" y="26175"/>
                    <a:pt x="15908" y="26163"/>
                    <a:pt x="15908" y="26115"/>
                  </a:cubicBezTo>
                  <a:cubicBezTo>
                    <a:pt x="15741" y="25127"/>
                    <a:pt x="15503" y="24151"/>
                    <a:pt x="15288" y="23162"/>
                  </a:cubicBezTo>
                  <a:cubicBezTo>
                    <a:pt x="15062" y="22162"/>
                    <a:pt x="14836" y="21186"/>
                    <a:pt x="14586" y="20198"/>
                  </a:cubicBezTo>
                  <a:cubicBezTo>
                    <a:pt x="14110" y="18257"/>
                    <a:pt x="13574" y="16316"/>
                    <a:pt x="13062" y="14364"/>
                  </a:cubicBezTo>
                  <a:cubicBezTo>
                    <a:pt x="12788" y="13268"/>
                    <a:pt x="12502" y="12161"/>
                    <a:pt x="12217" y="11078"/>
                  </a:cubicBezTo>
                  <a:lnTo>
                    <a:pt x="12217" y="11078"/>
                  </a:lnTo>
                  <a:cubicBezTo>
                    <a:pt x="13157" y="11185"/>
                    <a:pt x="14098" y="11292"/>
                    <a:pt x="15050" y="11316"/>
                  </a:cubicBezTo>
                  <a:cubicBezTo>
                    <a:pt x="15166" y="11319"/>
                    <a:pt x="15280" y="11320"/>
                    <a:pt x="15394" y="11320"/>
                  </a:cubicBezTo>
                  <a:cubicBezTo>
                    <a:pt x="15764" y="11320"/>
                    <a:pt x="16130" y="11305"/>
                    <a:pt x="16503" y="11268"/>
                  </a:cubicBezTo>
                  <a:cubicBezTo>
                    <a:pt x="16812" y="11244"/>
                    <a:pt x="17170" y="11197"/>
                    <a:pt x="17444" y="11066"/>
                  </a:cubicBezTo>
                  <a:cubicBezTo>
                    <a:pt x="17551" y="11018"/>
                    <a:pt x="17682" y="10935"/>
                    <a:pt x="17729" y="10828"/>
                  </a:cubicBezTo>
                  <a:cubicBezTo>
                    <a:pt x="17813" y="10661"/>
                    <a:pt x="17825" y="10423"/>
                    <a:pt x="17848" y="10232"/>
                  </a:cubicBezTo>
                  <a:cubicBezTo>
                    <a:pt x="17872" y="9839"/>
                    <a:pt x="17801" y="9506"/>
                    <a:pt x="17586" y="9173"/>
                  </a:cubicBezTo>
                  <a:cubicBezTo>
                    <a:pt x="17384" y="8863"/>
                    <a:pt x="17098" y="8637"/>
                    <a:pt x="16801" y="8411"/>
                  </a:cubicBezTo>
                  <a:cubicBezTo>
                    <a:pt x="16455" y="8149"/>
                    <a:pt x="16086" y="7922"/>
                    <a:pt x="15717" y="7720"/>
                  </a:cubicBezTo>
                  <a:cubicBezTo>
                    <a:pt x="15324" y="7506"/>
                    <a:pt x="14943" y="7327"/>
                    <a:pt x="14538" y="7149"/>
                  </a:cubicBezTo>
                  <a:cubicBezTo>
                    <a:pt x="14455" y="7101"/>
                    <a:pt x="14360" y="7077"/>
                    <a:pt x="14276" y="7030"/>
                  </a:cubicBezTo>
                  <a:cubicBezTo>
                    <a:pt x="14193" y="7006"/>
                    <a:pt x="14050" y="6970"/>
                    <a:pt x="14003" y="6910"/>
                  </a:cubicBezTo>
                  <a:cubicBezTo>
                    <a:pt x="13943" y="6839"/>
                    <a:pt x="13979" y="6672"/>
                    <a:pt x="13955" y="6565"/>
                  </a:cubicBezTo>
                  <a:cubicBezTo>
                    <a:pt x="13943" y="6422"/>
                    <a:pt x="13943" y="6291"/>
                    <a:pt x="13931" y="6137"/>
                  </a:cubicBezTo>
                  <a:cubicBezTo>
                    <a:pt x="13836" y="5279"/>
                    <a:pt x="13693" y="4422"/>
                    <a:pt x="13419" y="3612"/>
                  </a:cubicBezTo>
                  <a:cubicBezTo>
                    <a:pt x="13169" y="2839"/>
                    <a:pt x="12824" y="2041"/>
                    <a:pt x="12324" y="1410"/>
                  </a:cubicBezTo>
                  <a:cubicBezTo>
                    <a:pt x="11871" y="838"/>
                    <a:pt x="11264" y="398"/>
                    <a:pt x="10586" y="172"/>
                  </a:cubicBezTo>
                  <a:cubicBezTo>
                    <a:pt x="10228" y="54"/>
                    <a:pt x="9865" y="1"/>
                    <a:pt x="950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subTitle"/>
          </p:nvPr>
        </p:nvSpPr>
        <p:spPr>
          <a:xfrm>
            <a:off x="3209759" y="2064240"/>
            <a:ext cx="5444169" cy="2535840"/>
          </a:xfrm>
          <a:prstGeom prst="rect">
            <a:avLst/>
          </a:prstGeom>
          <a:noFill/>
          <a:ln w="0">
            <a:noFill/>
          </a:ln>
        </p:spPr>
        <p:txBody>
          <a:bodyPr lIns="91440" tIns="91440" rIns="91440" bIns="91440" anchor="t">
            <a:normAutofit/>
          </a:bodyPr>
          <a:lstStyle/>
          <a:p>
            <a:pPr>
              <a:lnSpc>
                <a:spcPct val="100000"/>
              </a:lnSpc>
              <a:tabLst>
                <a:tab pos="0" algn="l"/>
              </a:tabLst>
            </a:pPr>
            <a:r>
              <a:rPr lang="en" sz="1400" b="0" strike="noStrike" spc="-1" dirty="0">
                <a:solidFill>
                  <a:schemeClr val="dk2"/>
                </a:solidFill>
                <a:latin typeface="Quicksand"/>
                <a:ea typeface="Quicksand"/>
              </a:rPr>
              <a:t>The system is designed to be hosted on AWS, utilizing its robust cloud infrastructure to ensure high availability and minimal downtime. By leveraging AWS services like RDS connected with MySQL Workbench for a scalable database, the application can efficiently manage user data and log details about each book. This setup enables seamless access for users and ensures that the system can handle growth in user numbers and reading data.</a:t>
            </a:r>
            <a:endParaRPr lang="en-US" sz="1400" b="0" strike="noStrike" spc="-1" dirty="0">
              <a:solidFill>
                <a:srgbClr val="000000"/>
              </a:solidFill>
              <a:latin typeface="OpenSymbol"/>
            </a:endParaRPr>
          </a:p>
        </p:txBody>
      </p:sp>
      <p:sp>
        <p:nvSpPr>
          <p:cNvPr id="166" name="PlaceHolder 2"/>
          <p:cNvSpPr>
            <a:spLocks noGrp="1"/>
          </p:cNvSpPr>
          <p:nvPr>
            <p:ph type="title"/>
          </p:nvPr>
        </p:nvSpPr>
        <p:spPr>
          <a:xfrm>
            <a:off x="3095812" y="1071718"/>
            <a:ext cx="5333588" cy="748801"/>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2900" b="1" strike="noStrike" spc="-1" dirty="0">
                <a:solidFill>
                  <a:schemeClr val="dk1"/>
                </a:solidFill>
                <a:latin typeface="Montserrat Alternates ExtraBold"/>
                <a:ea typeface="Montserrat Alternates ExtraBold"/>
              </a:rPr>
              <a:t>Cloud-Based Infrastructure</a:t>
            </a:r>
            <a:endParaRPr lang="fr-FR" sz="2900" b="1" strike="noStrike" spc="-1" dirty="0">
              <a:solidFill>
                <a:schemeClr val="dk1"/>
              </a:solidFill>
              <a:latin typeface="Arial"/>
            </a:endParaRPr>
          </a:p>
        </p:txBody>
      </p:sp>
      <p:grpSp>
        <p:nvGrpSpPr>
          <p:cNvPr id="189" name="Google Shape;621;p38"/>
          <p:cNvGrpSpPr/>
          <p:nvPr/>
        </p:nvGrpSpPr>
        <p:grpSpPr>
          <a:xfrm>
            <a:off x="606126" y="1886580"/>
            <a:ext cx="1248840" cy="757080"/>
            <a:chOff x="817920" y="1649160"/>
            <a:chExt cx="1248840" cy="757080"/>
          </a:xfrm>
        </p:grpSpPr>
        <p:sp>
          <p:nvSpPr>
            <p:cNvPr id="190" name="Google Shape;622;p38"/>
            <p:cNvSpPr/>
            <p:nvPr/>
          </p:nvSpPr>
          <p:spPr>
            <a:xfrm>
              <a:off x="830880" y="1653480"/>
              <a:ext cx="1224000" cy="748800"/>
            </a:xfrm>
            <a:custGeom>
              <a:avLst/>
              <a:gdLst>
                <a:gd name="textAreaLeft" fmla="*/ 0 w 1224000"/>
                <a:gd name="textAreaRight" fmla="*/ 1224360 w 1224000"/>
                <a:gd name="textAreaTop" fmla="*/ 0 h 748800"/>
                <a:gd name="textAreaBottom" fmla="*/ 749160 h 748800"/>
              </a:gdLst>
              <a:ahLst/>
              <a:cxnLst/>
              <a:rect l="textAreaLeft" t="textAreaTop" r="textAreaRight" b="textAreaBottom"/>
              <a:pathLst>
                <a:path w="30528" h="18682">
                  <a:moveTo>
                    <a:pt x="17246" y="0"/>
                  </a:moveTo>
                  <a:cubicBezTo>
                    <a:pt x="16198" y="0"/>
                    <a:pt x="15150" y="125"/>
                    <a:pt x="14133" y="383"/>
                  </a:cubicBezTo>
                  <a:lnTo>
                    <a:pt x="14133" y="348"/>
                  </a:lnTo>
                  <a:cubicBezTo>
                    <a:pt x="10371" y="1026"/>
                    <a:pt x="7739" y="3038"/>
                    <a:pt x="5037" y="5432"/>
                  </a:cubicBezTo>
                  <a:cubicBezTo>
                    <a:pt x="3036" y="7194"/>
                    <a:pt x="2251" y="9468"/>
                    <a:pt x="2262" y="12040"/>
                  </a:cubicBezTo>
                  <a:cubicBezTo>
                    <a:pt x="1572" y="12540"/>
                    <a:pt x="965" y="13159"/>
                    <a:pt x="465" y="13849"/>
                  </a:cubicBezTo>
                  <a:cubicBezTo>
                    <a:pt x="226" y="14183"/>
                    <a:pt x="0" y="14552"/>
                    <a:pt x="0" y="14969"/>
                  </a:cubicBezTo>
                  <a:cubicBezTo>
                    <a:pt x="0" y="15504"/>
                    <a:pt x="429" y="15981"/>
                    <a:pt x="929" y="16183"/>
                  </a:cubicBezTo>
                  <a:cubicBezTo>
                    <a:pt x="1261" y="16329"/>
                    <a:pt x="1625" y="16375"/>
                    <a:pt x="1993" y="16375"/>
                  </a:cubicBezTo>
                  <a:cubicBezTo>
                    <a:pt x="2167" y="16375"/>
                    <a:pt x="2341" y="16365"/>
                    <a:pt x="2512" y="16350"/>
                  </a:cubicBezTo>
                  <a:cubicBezTo>
                    <a:pt x="2953" y="16302"/>
                    <a:pt x="3382" y="16242"/>
                    <a:pt x="3798" y="16135"/>
                  </a:cubicBezTo>
                  <a:cubicBezTo>
                    <a:pt x="4239" y="16504"/>
                    <a:pt x="4715" y="16826"/>
                    <a:pt x="5227" y="17076"/>
                  </a:cubicBezTo>
                  <a:cubicBezTo>
                    <a:pt x="7288" y="18166"/>
                    <a:pt x="9610" y="18681"/>
                    <a:pt x="11943" y="18681"/>
                  </a:cubicBezTo>
                  <a:cubicBezTo>
                    <a:pt x="13586" y="18681"/>
                    <a:pt x="15235" y="18425"/>
                    <a:pt x="16800" y="17933"/>
                  </a:cubicBezTo>
                  <a:cubicBezTo>
                    <a:pt x="20598" y="16731"/>
                    <a:pt x="23896" y="14207"/>
                    <a:pt x="26349" y="11099"/>
                  </a:cubicBezTo>
                  <a:cubicBezTo>
                    <a:pt x="27135" y="10099"/>
                    <a:pt x="27861" y="8944"/>
                    <a:pt x="28075" y="7730"/>
                  </a:cubicBezTo>
                  <a:cubicBezTo>
                    <a:pt x="28516" y="7468"/>
                    <a:pt x="28932" y="7170"/>
                    <a:pt x="29325" y="6848"/>
                  </a:cubicBezTo>
                  <a:cubicBezTo>
                    <a:pt x="29742" y="6503"/>
                    <a:pt x="30135" y="6110"/>
                    <a:pt x="30337" y="5610"/>
                  </a:cubicBezTo>
                  <a:cubicBezTo>
                    <a:pt x="30528" y="5110"/>
                    <a:pt x="30492" y="4479"/>
                    <a:pt x="30111" y="4098"/>
                  </a:cubicBezTo>
                  <a:cubicBezTo>
                    <a:pt x="29825" y="3800"/>
                    <a:pt x="29397" y="3693"/>
                    <a:pt x="28992" y="3634"/>
                  </a:cubicBezTo>
                  <a:cubicBezTo>
                    <a:pt x="28563" y="3562"/>
                    <a:pt x="28135" y="3527"/>
                    <a:pt x="27706" y="3527"/>
                  </a:cubicBezTo>
                  <a:cubicBezTo>
                    <a:pt x="27277" y="3527"/>
                    <a:pt x="26849" y="3562"/>
                    <a:pt x="26420" y="3634"/>
                  </a:cubicBezTo>
                  <a:cubicBezTo>
                    <a:pt x="26349" y="3550"/>
                    <a:pt x="26277" y="3479"/>
                    <a:pt x="26194" y="3408"/>
                  </a:cubicBezTo>
                  <a:cubicBezTo>
                    <a:pt x="23771" y="1210"/>
                    <a:pt x="20503" y="0"/>
                    <a:pt x="17246"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1" name="Google Shape;623;p38"/>
            <p:cNvSpPr/>
            <p:nvPr/>
          </p:nvSpPr>
          <p:spPr>
            <a:xfrm>
              <a:off x="817920" y="1649160"/>
              <a:ext cx="1248840" cy="757080"/>
            </a:xfrm>
            <a:custGeom>
              <a:avLst/>
              <a:gdLst>
                <a:gd name="textAreaLeft" fmla="*/ 0 w 1248840"/>
                <a:gd name="textAreaRight" fmla="*/ 1249200 w 1248840"/>
                <a:gd name="textAreaTop" fmla="*/ 0 h 757080"/>
                <a:gd name="textAreaBottom" fmla="*/ 757440 h 757080"/>
              </a:gdLst>
              <a:ahLst/>
              <a:cxnLst/>
              <a:rect l="textAreaLeft" t="textAreaTop" r="textAreaRight" b="textAreaBottom"/>
              <a:pathLst>
                <a:path w="31148" h="18888">
                  <a:moveTo>
                    <a:pt x="17562" y="201"/>
                  </a:moveTo>
                  <a:cubicBezTo>
                    <a:pt x="20839" y="201"/>
                    <a:pt x="24123" y="1419"/>
                    <a:pt x="26540" y="3654"/>
                  </a:cubicBezTo>
                  <a:cubicBezTo>
                    <a:pt x="26587" y="3714"/>
                    <a:pt x="26659" y="3809"/>
                    <a:pt x="26730" y="3833"/>
                  </a:cubicBezTo>
                  <a:cubicBezTo>
                    <a:pt x="26749" y="3836"/>
                    <a:pt x="26769" y="3838"/>
                    <a:pt x="26791" y="3838"/>
                  </a:cubicBezTo>
                  <a:cubicBezTo>
                    <a:pt x="26923" y="3838"/>
                    <a:pt x="27106" y="3784"/>
                    <a:pt x="27218" y="3773"/>
                  </a:cubicBezTo>
                  <a:cubicBezTo>
                    <a:pt x="27486" y="3747"/>
                    <a:pt x="27748" y="3733"/>
                    <a:pt x="28012" y="3733"/>
                  </a:cubicBezTo>
                  <a:cubicBezTo>
                    <a:pt x="28100" y="3733"/>
                    <a:pt x="28189" y="3735"/>
                    <a:pt x="28278" y="3738"/>
                  </a:cubicBezTo>
                  <a:cubicBezTo>
                    <a:pt x="28940" y="3749"/>
                    <a:pt x="29805" y="3784"/>
                    <a:pt x="30334" y="4238"/>
                  </a:cubicBezTo>
                  <a:lnTo>
                    <a:pt x="30334" y="4238"/>
                  </a:lnTo>
                  <a:cubicBezTo>
                    <a:pt x="30338" y="4246"/>
                    <a:pt x="30343" y="4254"/>
                    <a:pt x="30350" y="4262"/>
                  </a:cubicBezTo>
                  <a:cubicBezTo>
                    <a:pt x="31148" y="5155"/>
                    <a:pt x="30302" y="6262"/>
                    <a:pt x="29576" y="6869"/>
                  </a:cubicBezTo>
                  <a:cubicBezTo>
                    <a:pt x="29373" y="7036"/>
                    <a:pt x="29171" y="7191"/>
                    <a:pt x="28969" y="7333"/>
                  </a:cubicBezTo>
                  <a:cubicBezTo>
                    <a:pt x="28850" y="7417"/>
                    <a:pt x="28742" y="7488"/>
                    <a:pt x="28623" y="7572"/>
                  </a:cubicBezTo>
                  <a:cubicBezTo>
                    <a:pt x="28516" y="7619"/>
                    <a:pt x="28409" y="7679"/>
                    <a:pt x="28314" y="7762"/>
                  </a:cubicBezTo>
                  <a:cubicBezTo>
                    <a:pt x="28230" y="7857"/>
                    <a:pt x="28230" y="8084"/>
                    <a:pt x="28195" y="8215"/>
                  </a:cubicBezTo>
                  <a:cubicBezTo>
                    <a:pt x="28123" y="8476"/>
                    <a:pt x="28028" y="8726"/>
                    <a:pt x="27921" y="8977"/>
                  </a:cubicBezTo>
                  <a:cubicBezTo>
                    <a:pt x="27528" y="9893"/>
                    <a:pt x="26933" y="10715"/>
                    <a:pt x="26302" y="11489"/>
                  </a:cubicBezTo>
                  <a:cubicBezTo>
                    <a:pt x="25647" y="12286"/>
                    <a:pt x="24944" y="13037"/>
                    <a:pt x="24182" y="13739"/>
                  </a:cubicBezTo>
                  <a:cubicBezTo>
                    <a:pt x="21230" y="16466"/>
                    <a:pt x="17467" y="18359"/>
                    <a:pt x="13419" y="18656"/>
                  </a:cubicBezTo>
                  <a:cubicBezTo>
                    <a:pt x="13040" y="18685"/>
                    <a:pt x="12661" y="18699"/>
                    <a:pt x="12281" y="18699"/>
                  </a:cubicBezTo>
                  <a:cubicBezTo>
                    <a:pt x="10775" y="18699"/>
                    <a:pt x="9269" y="18475"/>
                    <a:pt x="7823" y="18037"/>
                  </a:cubicBezTo>
                  <a:cubicBezTo>
                    <a:pt x="6894" y="17751"/>
                    <a:pt x="6013" y="17359"/>
                    <a:pt x="5180" y="16882"/>
                  </a:cubicBezTo>
                  <a:cubicBezTo>
                    <a:pt x="4942" y="16739"/>
                    <a:pt x="4704" y="16597"/>
                    <a:pt x="4489" y="16430"/>
                  </a:cubicBezTo>
                  <a:cubicBezTo>
                    <a:pt x="4370" y="16346"/>
                    <a:pt x="4239" y="16168"/>
                    <a:pt x="4097" y="16156"/>
                  </a:cubicBezTo>
                  <a:cubicBezTo>
                    <a:pt x="3977" y="16168"/>
                    <a:pt x="3858" y="16192"/>
                    <a:pt x="3751" y="16227"/>
                  </a:cubicBezTo>
                  <a:cubicBezTo>
                    <a:pt x="3596" y="16263"/>
                    <a:pt x="3454" y="16287"/>
                    <a:pt x="3299" y="16311"/>
                  </a:cubicBezTo>
                  <a:cubicBezTo>
                    <a:pt x="3037" y="16346"/>
                    <a:pt x="2775" y="16370"/>
                    <a:pt x="2513" y="16382"/>
                  </a:cubicBezTo>
                  <a:cubicBezTo>
                    <a:pt x="2445" y="16385"/>
                    <a:pt x="2376" y="16387"/>
                    <a:pt x="2308" y="16387"/>
                  </a:cubicBezTo>
                  <a:cubicBezTo>
                    <a:pt x="1823" y="16387"/>
                    <a:pt x="1327" y="16304"/>
                    <a:pt x="941" y="16001"/>
                  </a:cubicBezTo>
                  <a:cubicBezTo>
                    <a:pt x="477" y="15680"/>
                    <a:pt x="310" y="15084"/>
                    <a:pt x="537" y="14572"/>
                  </a:cubicBezTo>
                  <a:cubicBezTo>
                    <a:pt x="918" y="13668"/>
                    <a:pt x="1787" y="12882"/>
                    <a:pt x="2549" y="12298"/>
                  </a:cubicBezTo>
                  <a:cubicBezTo>
                    <a:pt x="2680" y="12191"/>
                    <a:pt x="2680" y="12179"/>
                    <a:pt x="2680" y="12001"/>
                  </a:cubicBezTo>
                  <a:cubicBezTo>
                    <a:pt x="2680" y="11774"/>
                    <a:pt x="2692" y="11548"/>
                    <a:pt x="2703" y="11322"/>
                  </a:cubicBezTo>
                  <a:cubicBezTo>
                    <a:pt x="2727" y="10905"/>
                    <a:pt x="2787" y="10489"/>
                    <a:pt x="2870" y="10072"/>
                  </a:cubicBezTo>
                  <a:cubicBezTo>
                    <a:pt x="3025" y="9274"/>
                    <a:pt x="3287" y="8500"/>
                    <a:pt x="3668" y="7786"/>
                  </a:cubicBezTo>
                  <a:cubicBezTo>
                    <a:pt x="4561" y="6119"/>
                    <a:pt x="6132" y="4916"/>
                    <a:pt x="7597" y="3785"/>
                  </a:cubicBezTo>
                  <a:cubicBezTo>
                    <a:pt x="9180" y="2571"/>
                    <a:pt x="10919" y="1535"/>
                    <a:pt x="12836" y="940"/>
                  </a:cubicBezTo>
                  <a:cubicBezTo>
                    <a:pt x="13353" y="790"/>
                    <a:pt x="13871" y="663"/>
                    <a:pt x="14399" y="558"/>
                  </a:cubicBezTo>
                  <a:lnTo>
                    <a:pt x="14399" y="558"/>
                  </a:lnTo>
                  <a:cubicBezTo>
                    <a:pt x="14416" y="570"/>
                    <a:pt x="14437" y="577"/>
                    <a:pt x="14458" y="577"/>
                  </a:cubicBezTo>
                  <a:cubicBezTo>
                    <a:pt x="14469" y="577"/>
                    <a:pt x="14480" y="575"/>
                    <a:pt x="14491" y="571"/>
                  </a:cubicBezTo>
                  <a:cubicBezTo>
                    <a:pt x="15495" y="322"/>
                    <a:pt x="16528" y="201"/>
                    <a:pt x="17562" y="201"/>
                  </a:cubicBezTo>
                  <a:close/>
                  <a:moveTo>
                    <a:pt x="17570" y="1"/>
                  </a:moveTo>
                  <a:cubicBezTo>
                    <a:pt x="16527" y="1"/>
                    <a:pt x="15488" y="121"/>
                    <a:pt x="14474" y="367"/>
                  </a:cubicBezTo>
                  <a:lnTo>
                    <a:pt x="14474" y="367"/>
                  </a:lnTo>
                  <a:cubicBezTo>
                    <a:pt x="14470" y="366"/>
                    <a:pt x="14466" y="366"/>
                    <a:pt x="14462" y="366"/>
                  </a:cubicBezTo>
                  <a:cubicBezTo>
                    <a:pt x="14456" y="366"/>
                    <a:pt x="14449" y="367"/>
                    <a:pt x="14443" y="368"/>
                  </a:cubicBezTo>
                  <a:cubicBezTo>
                    <a:pt x="12336" y="773"/>
                    <a:pt x="10347" y="1607"/>
                    <a:pt x="8585" y="2833"/>
                  </a:cubicBezTo>
                  <a:cubicBezTo>
                    <a:pt x="7692" y="3452"/>
                    <a:pt x="6835" y="4119"/>
                    <a:pt x="6025" y="4833"/>
                  </a:cubicBezTo>
                  <a:cubicBezTo>
                    <a:pt x="5299" y="5452"/>
                    <a:pt x="4585" y="6071"/>
                    <a:pt x="4025" y="6857"/>
                  </a:cubicBezTo>
                  <a:cubicBezTo>
                    <a:pt x="3037" y="8226"/>
                    <a:pt x="2573" y="9869"/>
                    <a:pt x="2489" y="11548"/>
                  </a:cubicBezTo>
                  <a:cubicBezTo>
                    <a:pt x="2489" y="11751"/>
                    <a:pt x="2537" y="12025"/>
                    <a:pt x="2394" y="12167"/>
                  </a:cubicBezTo>
                  <a:cubicBezTo>
                    <a:pt x="2215" y="12346"/>
                    <a:pt x="2001" y="12489"/>
                    <a:pt x="1822" y="12656"/>
                  </a:cubicBezTo>
                  <a:cubicBezTo>
                    <a:pt x="1406" y="13025"/>
                    <a:pt x="1037" y="13441"/>
                    <a:pt x="703" y="13894"/>
                  </a:cubicBezTo>
                  <a:cubicBezTo>
                    <a:pt x="215" y="14572"/>
                    <a:pt x="1" y="15370"/>
                    <a:pt x="656" y="16025"/>
                  </a:cubicBezTo>
                  <a:cubicBezTo>
                    <a:pt x="1094" y="16456"/>
                    <a:pt x="1694" y="16582"/>
                    <a:pt x="2302" y="16582"/>
                  </a:cubicBezTo>
                  <a:cubicBezTo>
                    <a:pt x="2684" y="16582"/>
                    <a:pt x="3069" y="16533"/>
                    <a:pt x="3418" y="16477"/>
                  </a:cubicBezTo>
                  <a:cubicBezTo>
                    <a:pt x="3578" y="16459"/>
                    <a:pt x="3819" y="16373"/>
                    <a:pt x="4002" y="16373"/>
                  </a:cubicBezTo>
                  <a:cubicBezTo>
                    <a:pt x="4050" y="16373"/>
                    <a:pt x="4095" y="16379"/>
                    <a:pt x="4132" y="16394"/>
                  </a:cubicBezTo>
                  <a:cubicBezTo>
                    <a:pt x="4251" y="16466"/>
                    <a:pt x="4358" y="16549"/>
                    <a:pt x="4454" y="16632"/>
                  </a:cubicBezTo>
                  <a:cubicBezTo>
                    <a:pt x="4549" y="16704"/>
                    <a:pt x="4656" y="16775"/>
                    <a:pt x="4751" y="16847"/>
                  </a:cubicBezTo>
                  <a:cubicBezTo>
                    <a:pt x="5192" y="17120"/>
                    <a:pt x="5656" y="17370"/>
                    <a:pt x="6132" y="17585"/>
                  </a:cubicBezTo>
                  <a:cubicBezTo>
                    <a:pt x="7930" y="18394"/>
                    <a:pt x="9871" y="18835"/>
                    <a:pt x="11836" y="18882"/>
                  </a:cubicBezTo>
                  <a:cubicBezTo>
                    <a:pt x="11966" y="18886"/>
                    <a:pt x="12096" y="18887"/>
                    <a:pt x="12225" y="18887"/>
                  </a:cubicBezTo>
                  <a:cubicBezTo>
                    <a:pt x="16335" y="18887"/>
                    <a:pt x="20269" y="17253"/>
                    <a:pt x="23420" y="14656"/>
                  </a:cubicBezTo>
                  <a:cubicBezTo>
                    <a:pt x="25016" y="13334"/>
                    <a:pt x="26564" y="11763"/>
                    <a:pt x="27635" y="9965"/>
                  </a:cubicBezTo>
                  <a:cubicBezTo>
                    <a:pt x="27897" y="9524"/>
                    <a:pt x="28111" y="9060"/>
                    <a:pt x="28290" y="8572"/>
                  </a:cubicBezTo>
                  <a:cubicBezTo>
                    <a:pt x="28350" y="8369"/>
                    <a:pt x="28373" y="8072"/>
                    <a:pt x="28492" y="7905"/>
                  </a:cubicBezTo>
                  <a:cubicBezTo>
                    <a:pt x="28647" y="7691"/>
                    <a:pt x="29004" y="7548"/>
                    <a:pt x="29219" y="7393"/>
                  </a:cubicBezTo>
                  <a:cubicBezTo>
                    <a:pt x="29933" y="6869"/>
                    <a:pt x="30755" y="6202"/>
                    <a:pt x="30850" y="5262"/>
                  </a:cubicBezTo>
                  <a:cubicBezTo>
                    <a:pt x="30897" y="4857"/>
                    <a:pt x="30767" y="4452"/>
                    <a:pt x="30505" y="4143"/>
                  </a:cubicBezTo>
                  <a:cubicBezTo>
                    <a:pt x="30504" y="4142"/>
                    <a:pt x="30504" y="4142"/>
                    <a:pt x="30504" y="4142"/>
                  </a:cubicBezTo>
                  <a:lnTo>
                    <a:pt x="30504" y="4142"/>
                  </a:lnTo>
                  <a:cubicBezTo>
                    <a:pt x="30500" y="4138"/>
                    <a:pt x="30497" y="4134"/>
                    <a:pt x="30493" y="4131"/>
                  </a:cubicBezTo>
                  <a:cubicBezTo>
                    <a:pt x="30100" y="3762"/>
                    <a:pt x="29564" y="3666"/>
                    <a:pt x="29040" y="3595"/>
                  </a:cubicBezTo>
                  <a:cubicBezTo>
                    <a:pt x="28706" y="3558"/>
                    <a:pt x="28369" y="3537"/>
                    <a:pt x="28031" y="3537"/>
                  </a:cubicBezTo>
                  <a:cubicBezTo>
                    <a:pt x="27717" y="3537"/>
                    <a:pt x="27402" y="3555"/>
                    <a:pt x="27087" y="3595"/>
                  </a:cubicBezTo>
                  <a:cubicBezTo>
                    <a:pt x="27022" y="3599"/>
                    <a:pt x="26967" y="3605"/>
                    <a:pt x="26915" y="3605"/>
                  </a:cubicBezTo>
                  <a:cubicBezTo>
                    <a:pt x="26826" y="3605"/>
                    <a:pt x="26750" y="3587"/>
                    <a:pt x="26659" y="3512"/>
                  </a:cubicBezTo>
                  <a:cubicBezTo>
                    <a:pt x="26540" y="3428"/>
                    <a:pt x="26433" y="3309"/>
                    <a:pt x="26325" y="3214"/>
                  </a:cubicBezTo>
                  <a:cubicBezTo>
                    <a:pt x="26111" y="3023"/>
                    <a:pt x="25885" y="2845"/>
                    <a:pt x="25647" y="2678"/>
                  </a:cubicBezTo>
                  <a:cubicBezTo>
                    <a:pt x="25218" y="2357"/>
                    <a:pt x="24778" y="2059"/>
                    <a:pt x="24313" y="1797"/>
                  </a:cubicBezTo>
                  <a:cubicBezTo>
                    <a:pt x="22408" y="714"/>
                    <a:pt x="20289" y="106"/>
                    <a:pt x="18098" y="11"/>
                  </a:cubicBezTo>
                  <a:cubicBezTo>
                    <a:pt x="17922" y="4"/>
                    <a:pt x="17746" y="1"/>
                    <a:pt x="17570" y="1"/>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624;p38"/>
            <p:cNvSpPr/>
            <p:nvPr/>
          </p:nvSpPr>
          <p:spPr>
            <a:xfrm>
              <a:off x="1124280" y="1996200"/>
              <a:ext cx="573840" cy="251280"/>
            </a:xfrm>
            <a:custGeom>
              <a:avLst/>
              <a:gdLst>
                <a:gd name="textAreaLeft" fmla="*/ 0 w 573840"/>
                <a:gd name="textAreaRight" fmla="*/ 574200 w 573840"/>
                <a:gd name="textAreaTop" fmla="*/ 0 h 251280"/>
                <a:gd name="textAreaBottom" fmla="*/ 251640 h 251280"/>
              </a:gdLst>
              <a:ahLst/>
              <a:cxnLst/>
              <a:rect l="textAreaLeft" t="textAreaTop" r="textAreaRight" b="textAreaBottom"/>
              <a:pathLst>
                <a:path w="14317" h="6279">
                  <a:moveTo>
                    <a:pt x="14213" y="0"/>
                  </a:moveTo>
                  <a:cubicBezTo>
                    <a:pt x="14174" y="0"/>
                    <a:pt x="14135" y="23"/>
                    <a:pt x="14119" y="73"/>
                  </a:cubicBezTo>
                  <a:cubicBezTo>
                    <a:pt x="13643" y="2181"/>
                    <a:pt x="11798" y="3526"/>
                    <a:pt x="9976" y="4455"/>
                  </a:cubicBezTo>
                  <a:cubicBezTo>
                    <a:pt x="8106" y="5412"/>
                    <a:pt x="6034" y="6093"/>
                    <a:pt x="3920" y="6093"/>
                  </a:cubicBezTo>
                  <a:cubicBezTo>
                    <a:pt x="3800" y="6093"/>
                    <a:pt x="3679" y="6091"/>
                    <a:pt x="3559" y="6086"/>
                  </a:cubicBezTo>
                  <a:cubicBezTo>
                    <a:pt x="2392" y="6050"/>
                    <a:pt x="1249" y="5777"/>
                    <a:pt x="189" y="5288"/>
                  </a:cubicBezTo>
                  <a:cubicBezTo>
                    <a:pt x="175" y="5283"/>
                    <a:pt x="162" y="5280"/>
                    <a:pt x="149" y="5280"/>
                  </a:cubicBezTo>
                  <a:cubicBezTo>
                    <a:pt x="54" y="5280"/>
                    <a:pt x="1" y="5425"/>
                    <a:pt x="106" y="5467"/>
                  </a:cubicBezTo>
                  <a:lnTo>
                    <a:pt x="94" y="5467"/>
                  </a:lnTo>
                  <a:cubicBezTo>
                    <a:pt x="1300" y="6029"/>
                    <a:pt x="2606" y="6279"/>
                    <a:pt x="3920" y="6279"/>
                  </a:cubicBezTo>
                  <a:cubicBezTo>
                    <a:pt x="4721" y="6279"/>
                    <a:pt x="5524" y="6186"/>
                    <a:pt x="6309" y="6015"/>
                  </a:cubicBezTo>
                  <a:cubicBezTo>
                    <a:pt x="7512" y="5741"/>
                    <a:pt x="8678" y="5324"/>
                    <a:pt x="9786" y="4765"/>
                  </a:cubicBezTo>
                  <a:cubicBezTo>
                    <a:pt x="10798" y="4276"/>
                    <a:pt x="11774" y="3705"/>
                    <a:pt x="12607" y="2931"/>
                  </a:cubicBezTo>
                  <a:cubicBezTo>
                    <a:pt x="13441" y="2181"/>
                    <a:pt x="14036" y="1205"/>
                    <a:pt x="14310" y="109"/>
                  </a:cubicBezTo>
                  <a:cubicBezTo>
                    <a:pt x="14317" y="41"/>
                    <a:pt x="14265" y="0"/>
                    <a:pt x="14213"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625;p38"/>
            <p:cNvSpPr/>
            <p:nvPr/>
          </p:nvSpPr>
          <p:spPr>
            <a:xfrm>
              <a:off x="1092960" y="2193120"/>
              <a:ext cx="65160" cy="45360"/>
            </a:xfrm>
            <a:custGeom>
              <a:avLst/>
              <a:gdLst>
                <a:gd name="textAreaLeft" fmla="*/ 0 w 65160"/>
                <a:gd name="textAreaRight" fmla="*/ 65520 w 65160"/>
                <a:gd name="textAreaTop" fmla="*/ 0 h 45360"/>
                <a:gd name="textAreaBottom" fmla="*/ 45720 h 45360"/>
              </a:gdLst>
              <a:ahLst/>
              <a:cxnLst/>
              <a:rect l="textAreaLeft" t="textAreaTop" r="textAreaRight" b="textAreaBottom"/>
              <a:pathLst>
                <a:path w="1635" h="1144">
                  <a:moveTo>
                    <a:pt x="955" y="0"/>
                  </a:moveTo>
                  <a:cubicBezTo>
                    <a:pt x="651" y="0"/>
                    <a:pt x="362" y="103"/>
                    <a:pt x="239" y="421"/>
                  </a:cubicBezTo>
                  <a:cubicBezTo>
                    <a:pt x="1" y="1040"/>
                    <a:pt x="965" y="993"/>
                    <a:pt x="1299" y="1135"/>
                  </a:cubicBezTo>
                  <a:cubicBezTo>
                    <a:pt x="1312" y="1141"/>
                    <a:pt x="1324" y="1144"/>
                    <a:pt x="1336" y="1144"/>
                  </a:cubicBezTo>
                  <a:cubicBezTo>
                    <a:pt x="1423" y="1144"/>
                    <a:pt x="1476" y="1009"/>
                    <a:pt x="1382" y="957"/>
                  </a:cubicBezTo>
                  <a:cubicBezTo>
                    <a:pt x="1239" y="897"/>
                    <a:pt x="1084" y="862"/>
                    <a:pt x="929" y="838"/>
                  </a:cubicBezTo>
                  <a:cubicBezTo>
                    <a:pt x="739" y="802"/>
                    <a:pt x="287" y="766"/>
                    <a:pt x="453" y="421"/>
                  </a:cubicBezTo>
                  <a:cubicBezTo>
                    <a:pt x="550" y="234"/>
                    <a:pt x="741" y="175"/>
                    <a:pt x="945" y="175"/>
                  </a:cubicBezTo>
                  <a:cubicBezTo>
                    <a:pt x="1143" y="175"/>
                    <a:pt x="1354" y="231"/>
                    <a:pt x="1501" y="278"/>
                  </a:cubicBezTo>
                  <a:cubicBezTo>
                    <a:pt x="1511" y="281"/>
                    <a:pt x="1521" y="283"/>
                    <a:pt x="1529" y="283"/>
                  </a:cubicBezTo>
                  <a:cubicBezTo>
                    <a:pt x="1623" y="283"/>
                    <a:pt x="1635" y="120"/>
                    <a:pt x="1537" y="88"/>
                  </a:cubicBezTo>
                  <a:lnTo>
                    <a:pt x="1537" y="88"/>
                  </a:lnTo>
                  <a:lnTo>
                    <a:pt x="1525" y="100"/>
                  </a:lnTo>
                  <a:cubicBezTo>
                    <a:pt x="1356" y="43"/>
                    <a:pt x="1153" y="0"/>
                    <a:pt x="955"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626;p38"/>
            <p:cNvSpPr/>
            <p:nvPr/>
          </p:nvSpPr>
          <p:spPr>
            <a:xfrm>
              <a:off x="1664280" y="1975320"/>
              <a:ext cx="70560" cy="57960"/>
            </a:xfrm>
            <a:custGeom>
              <a:avLst/>
              <a:gdLst>
                <a:gd name="textAreaLeft" fmla="*/ 0 w 70560"/>
                <a:gd name="textAreaRight" fmla="*/ 70920 w 70560"/>
                <a:gd name="textAreaTop" fmla="*/ 0 h 57960"/>
                <a:gd name="textAreaBottom" fmla="*/ 58320 h 57960"/>
              </a:gdLst>
              <a:ahLst/>
              <a:cxnLst/>
              <a:rect l="textAreaLeft" t="textAreaTop" r="textAreaRight" b="textAreaBottom"/>
              <a:pathLst>
                <a:path w="1768" h="1456">
                  <a:moveTo>
                    <a:pt x="1087" y="0"/>
                  </a:moveTo>
                  <a:cubicBezTo>
                    <a:pt x="668" y="0"/>
                    <a:pt x="261" y="517"/>
                    <a:pt x="53" y="795"/>
                  </a:cubicBezTo>
                  <a:cubicBezTo>
                    <a:pt x="1" y="874"/>
                    <a:pt x="64" y="966"/>
                    <a:pt x="130" y="966"/>
                  </a:cubicBezTo>
                  <a:cubicBezTo>
                    <a:pt x="154" y="966"/>
                    <a:pt x="177" y="954"/>
                    <a:pt x="196" y="926"/>
                  </a:cubicBezTo>
                  <a:cubicBezTo>
                    <a:pt x="291" y="783"/>
                    <a:pt x="398" y="652"/>
                    <a:pt x="518" y="521"/>
                  </a:cubicBezTo>
                  <a:cubicBezTo>
                    <a:pt x="624" y="414"/>
                    <a:pt x="865" y="202"/>
                    <a:pt x="1051" y="202"/>
                  </a:cubicBezTo>
                  <a:cubicBezTo>
                    <a:pt x="1072" y="202"/>
                    <a:pt x="1093" y="205"/>
                    <a:pt x="1113" y="211"/>
                  </a:cubicBezTo>
                  <a:lnTo>
                    <a:pt x="1327" y="426"/>
                  </a:lnTo>
                  <a:cubicBezTo>
                    <a:pt x="1327" y="485"/>
                    <a:pt x="1315" y="545"/>
                    <a:pt x="1315" y="616"/>
                  </a:cubicBezTo>
                  <a:cubicBezTo>
                    <a:pt x="1303" y="676"/>
                    <a:pt x="1291" y="747"/>
                    <a:pt x="1268" y="819"/>
                  </a:cubicBezTo>
                  <a:cubicBezTo>
                    <a:pt x="1220" y="997"/>
                    <a:pt x="1149" y="1164"/>
                    <a:pt x="1041" y="1319"/>
                  </a:cubicBezTo>
                  <a:cubicBezTo>
                    <a:pt x="1000" y="1393"/>
                    <a:pt x="1067" y="1456"/>
                    <a:pt x="1136" y="1456"/>
                  </a:cubicBezTo>
                  <a:cubicBezTo>
                    <a:pt x="1167" y="1456"/>
                    <a:pt x="1198" y="1443"/>
                    <a:pt x="1220" y="1414"/>
                  </a:cubicBezTo>
                  <a:cubicBezTo>
                    <a:pt x="1399" y="1116"/>
                    <a:pt x="1768" y="307"/>
                    <a:pt x="1339" y="69"/>
                  </a:cubicBezTo>
                  <a:cubicBezTo>
                    <a:pt x="1255" y="21"/>
                    <a:pt x="1171" y="0"/>
                    <a:pt x="1087"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29160" bIns="291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5" name="Google Shape;627;p38"/>
            <p:cNvSpPr/>
            <p:nvPr/>
          </p:nvSpPr>
          <p:spPr>
            <a:xfrm>
              <a:off x="1181520" y="1907640"/>
              <a:ext cx="132120" cy="162720"/>
            </a:xfrm>
            <a:custGeom>
              <a:avLst/>
              <a:gdLst>
                <a:gd name="textAreaLeft" fmla="*/ 0 w 132120"/>
                <a:gd name="textAreaRight" fmla="*/ 132480 w 132120"/>
                <a:gd name="textAreaTop" fmla="*/ 0 h 162720"/>
                <a:gd name="textAreaBottom" fmla="*/ 163080 h 162720"/>
              </a:gdLst>
              <a:ahLst/>
              <a:cxnLst/>
              <a:rect l="textAreaLeft" t="textAreaTop" r="textAreaRight" b="textAreaBottom"/>
              <a:pathLst>
                <a:path w="3299" h="4067">
                  <a:moveTo>
                    <a:pt x="714" y="205"/>
                  </a:moveTo>
                  <a:cubicBezTo>
                    <a:pt x="751" y="205"/>
                    <a:pt x="791" y="211"/>
                    <a:pt x="834" y="224"/>
                  </a:cubicBezTo>
                  <a:cubicBezTo>
                    <a:pt x="1024" y="295"/>
                    <a:pt x="1143" y="486"/>
                    <a:pt x="1251" y="652"/>
                  </a:cubicBezTo>
                  <a:cubicBezTo>
                    <a:pt x="1441" y="950"/>
                    <a:pt x="1632" y="1248"/>
                    <a:pt x="1822" y="1545"/>
                  </a:cubicBezTo>
                  <a:cubicBezTo>
                    <a:pt x="2155" y="2069"/>
                    <a:pt x="2965" y="3081"/>
                    <a:pt x="2417" y="3700"/>
                  </a:cubicBezTo>
                  <a:cubicBezTo>
                    <a:pt x="2284" y="3852"/>
                    <a:pt x="2161" y="3915"/>
                    <a:pt x="2048" y="3915"/>
                  </a:cubicBezTo>
                  <a:cubicBezTo>
                    <a:pt x="1585" y="3915"/>
                    <a:pt x="1292" y="2859"/>
                    <a:pt x="1167" y="2534"/>
                  </a:cubicBezTo>
                  <a:cubicBezTo>
                    <a:pt x="1060" y="2224"/>
                    <a:pt x="917" y="1926"/>
                    <a:pt x="751" y="1641"/>
                  </a:cubicBezTo>
                  <a:cubicBezTo>
                    <a:pt x="572" y="1355"/>
                    <a:pt x="0" y="533"/>
                    <a:pt x="620" y="367"/>
                  </a:cubicBezTo>
                  <a:cubicBezTo>
                    <a:pt x="698" y="343"/>
                    <a:pt x="699" y="258"/>
                    <a:pt x="657" y="209"/>
                  </a:cubicBezTo>
                  <a:lnTo>
                    <a:pt x="657" y="209"/>
                  </a:lnTo>
                  <a:cubicBezTo>
                    <a:pt x="675" y="206"/>
                    <a:pt x="694" y="205"/>
                    <a:pt x="714" y="205"/>
                  </a:cubicBezTo>
                  <a:close/>
                  <a:moveTo>
                    <a:pt x="699" y="1"/>
                  </a:moveTo>
                  <a:cubicBezTo>
                    <a:pt x="441" y="1"/>
                    <a:pt x="255" y="226"/>
                    <a:pt x="131" y="474"/>
                  </a:cubicBezTo>
                  <a:cubicBezTo>
                    <a:pt x="113" y="529"/>
                    <a:pt x="145" y="578"/>
                    <a:pt x="189" y="598"/>
                  </a:cubicBezTo>
                  <a:lnTo>
                    <a:pt x="189" y="598"/>
                  </a:lnTo>
                  <a:cubicBezTo>
                    <a:pt x="162" y="741"/>
                    <a:pt x="175" y="900"/>
                    <a:pt x="215" y="1045"/>
                  </a:cubicBezTo>
                  <a:cubicBezTo>
                    <a:pt x="322" y="1307"/>
                    <a:pt x="453" y="1557"/>
                    <a:pt x="620" y="1795"/>
                  </a:cubicBezTo>
                  <a:cubicBezTo>
                    <a:pt x="798" y="2105"/>
                    <a:pt x="941" y="2426"/>
                    <a:pt x="1060" y="2760"/>
                  </a:cubicBezTo>
                  <a:cubicBezTo>
                    <a:pt x="1191" y="3153"/>
                    <a:pt x="1298" y="3641"/>
                    <a:pt x="1632" y="3915"/>
                  </a:cubicBezTo>
                  <a:cubicBezTo>
                    <a:pt x="1750" y="4016"/>
                    <a:pt x="1898" y="4067"/>
                    <a:pt x="2047" y="4067"/>
                  </a:cubicBezTo>
                  <a:cubicBezTo>
                    <a:pt x="2213" y="4067"/>
                    <a:pt x="2381" y="4004"/>
                    <a:pt x="2513" y="3879"/>
                  </a:cubicBezTo>
                  <a:cubicBezTo>
                    <a:pt x="3298" y="3153"/>
                    <a:pt x="2263" y="1867"/>
                    <a:pt x="1858" y="1236"/>
                  </a:cubicBezTo>
                  <a:cubicBezTo>
                    <a:pt x="1608" y="855"/>
                    <a:pt x="1358" y="212"/>
                    <a:pt x="905" y="45"/>
                  </a:cubicBezTo>
                  <a:cubicBezTo>
                    <a:pt x="832" y="14"/>
                    <a:pt x="763" y="1"/>
                    <a:pt x="69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1360" bIns="81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6" name="Google Shape;628;p38"/>
            <p:cNvSpPr/>
            <p:nvPr/>
          </p:nvSpPr>
          <p:spPr>
            <a:xfrm>
              <a:off x="1188000" y="1913760"/>
              <a:ext cx="99000" cy="150480"/>
            </a:xfrm>
            <a:custGeom>
              <a:avLst/>
              <a:gdLst>
                <a:gd name="textAreaLeft" fmla="*/ 0 w 99000"/>
                <a:gd name="textAreaRight" fmla="*/ 99360 w 99000"/>
                <a:gd name="textAreaTop" fmla="*/ 0 h 150480"/>
                <a:gd name="textAreaBottom" fmla="*/ 150840 h 150480"/>
              </a:gdLst>
              <a:ahLst/>
              <a:cxnLst/>
              <a:rect l="textAreaLeft" t="textAreaTop" r="textAreaRight" b="textAreaBottom"/>
              <a:pathLst>
                <a:path w="2477" h="3763">
                  <a:moveTo>
                    <a:pt x="464" y="818"/>
                  </a:moveTo>
                  <a:lnTo>
                    <a:pt x="464" y="818"/>
                  </a:lnTo>
                  <a:cubicBezTo>
                    <a:pt x="561" y="916"/>
                    <a:pt x="664" y="1004"/>
                    <a:pt x="774" y="1080"/>
                  </a:cubicBezTo>
                  <a:cubicBezTo>
                    <a:pt x="845" y="1143"/>
                    <a:pt x="916" y="1211"/>
                    <a:pt x="983" y="1282"/>
                  </a:cubicBezTo>
                  <a:lnTo>
                    <a:pt x="983" y="1282"/>
                  </a:lnTo>
                  <a:cubicBezTo>
                    <a:pt x="952" y="1285"/>
                    <a:pt x="925" y="1305"/>
                    <a:pt x="912" y="1333"/>
                  </a:cubicBezTo>
                  <a:lnTo>
                    <a:pt x="912" y="1333"/>
                  </a:lnTo>
                  <a:cubicBezTo>
                    <a:pt x="894" y="1304"/>
                    <a:pt x="876" y="1275"/>
                    <a:pt x="857" y="1246"/>
                  </a:cubicBezTo>
                  <a:cubicBezTo>
                    <a:pt x="774" y="1127"/>
                    <a:pt x="667" y="1020"/>
                    <a:pt x="560" y="925"/>
                  </a:cubicBezTo>
                  <a:cubicBezTo>
                    <a:pt x="535" y="898"/>
                    <a:pt x="501" y="861"/>
                    <a:pt x="464" y="818"/>
                  </a:cubicBezTo>
                  <a:close/>
                  <a:moveTo>
                    <a:pt x="788" y="406"/>
                  </a:moveTo>
                  <a:cubicBezTo>
                    <a:pt x="831" y="406"/>
                    <a:pt x="860" y="451"/>
                    <a:pt x="929" y="520"/>
                  </a:cubicBezTo>
                  <a:cubicBezTo>
                    <a:pt x="1012" y="615"/>
                    <a:pt x="1084" y="699"/>
                    <a:pt x="1155" y="794"/>
                  </a:cubicBezTo>
                  <a:cubicBezTo>
                    <a:pt x="1357" y="1092"/>
                    <a:pt x="1536" y="1401"/>
                    <a:pt x="1691" y="1723"/>
                  </a:cubicBezTo>
                  <a:cubicBezTo>
                    <a:pt x="1700" y="1744"/>
                    <a:pt x="1709" y="1766"/>
                    <a:pt x="1719" y="1788"/>
                  </a:cubicBezTo>
                  <a:lnTo>
                    <a:pt x="1719" y="1788"/>
                  </a:lnTo>
                  <a:cubicBezTo>
                    <a:pt x="1695" y="1798"/>
                    <a:pt x="1677" y="1820"/>
                    <a:pt x="1667" y="1846"/>
                  </a:cubicBezTo>
                  <a:lnTo>
                    <a:pt x="1667" y="1846"/>
                  </a:lnTo>
                  <a:cubicBezTo>
                    <a:pt x="1620" y="1772"/>
                    <a:pt x="1571" y="1699"/>
                    <a:pt x="1524" y="1627"/>
                  </a:cubicBezTo>
                  <a:cubicBezTo>
                    <a:pt x="1346" y="1354"/>
                    <a:pt x="1119" y="1115"/>
                    <a:pt x="869" y="901"/>
                  </a:cubicBezTo>
                  <a:cubicBezTo>
                    <a:pt x="798" y="830"/>
                    <a:pt x="726" y="770"/>
                    <a:pt x="655" y="711"/>
                  </a:cubicBezTo>
                  <a:cubicBezTo>
                    <a:pt x="536" y="603"/>
                    <a:pt x="500" y="627"/>
                    <a:pt x="655" y="484"/>
                  </a:cubicBezTo>
                  <a:cubicBezTo>
                    <a:pt x="720" y="429"/>
                    <a:pt x="758" y="406"/>
                    <a:pt x="788" y="406"/>
                  </a:cubicBezTo>
                  <a:close/>
                  <a:moveTo>
                    <a:pt x="944" y="1892"/>
                  </a:moveTo>
                  <a:lnTo>
                    <a:pt x="944" y="1892"/>
                  </a:lnTo>
                  <a:cubicBezTo>
                    <a:pt x="982" y="1923"/>
                    <a:pt x="1021" y="1954"/>
                    <a:pt x="1060" y="1985"/>
                  </a:cubicBezTo>
                  <a:cubicBezTo>
                    <a:pt x="1061" y="1986"/>
                    <a:pt x="1063" y="1988"/>
                    <a:pt x="1065" y="1990"/>
                  </a:cubicBezTo>
                  <a:lnTo>
                    <a:pt x="1065" y="1990"/>
                  </a:lnTo>
                  <a:cubicBezTo>
                    <a:pt x="1075" y="2005"/>
                    <a:pt x="1085" y="2020"/>
                    <a:pt x="1095" y="2035"/>
                  </a:cubicBezTo>
                  <a:lnTo>
                    <a:pt x="1095" y="2035"/>
                  </a:lnTo>
                  <a:cubicBezTo>
                    <a:pt x="1080" y="2036"/>
                    <a:pt x="1066" y="2040"/>
                    <a:pt x="1053" y="2047"/>
                  </a:cubicBezTo>
                  <a:lnTo>
                    <a:pt x="1053" y="2047"/>
                  </a:lnTo>
                  <a:cubicBezTo>
                    <a:pt x="1017" y="1996"/>
                    <a:pt x="981" y="1944"/>
                    <a:pt x="944" y="1892"/>
                  </a:cubicBezTo>
                  <a:close/>
                  <a:moveTo>
                    <a:pt x="1709" y="2300"/>
                  </a:moveTo>
                  <a:lnTo>
                    <a:pt x="1709" y="2300"/>
                  </a:lnTo>
                  <a:cubicBezTo>
                    <a:pt x="1718" y="2316"/>
                    <a:pt x="1727" y="2331"/>
                    <a:pt x="1736" y="2347"/>
                  </a:cubicBezTo>
                  <a:lnTo>
                    <a:pt x="1736" y="2347"/>
                  </a:lnTo>
                  <a:cubicBezTo>
                    <a:pt x="1732" y="2347"/>
                    <a:pt x="1727" y="2347"/>
                    <a:pt x="1723" y="2347"/>
                  </a:cubicBezTo>
                  <a:cubicBezTo>
                    <a:pt x="1704" y="2347"/>
                    <a:pt x="1684" y="2345"/>
                    <a:pt x="1665" y="2342"/>
                  </a:cubicBezTo>
                  <a:lnTo>
                    <a:pt x="1665" y="2342"/>
                  </a:lnTo>
                  <a:cubicBezTo>
                    <a:pt x="1683" y="2332"/>
                    <a:pt x="1698" y="2318"/>
                    <a:pt x="1709" y="2300"/>
                  </a:cubicBezTo>
                  <a:close/>
                  <a:moveTo>
                    <a:pt x="1838" y="2645"/>
                  </a:moveTo>
                  <a:cubicBezTo>
                    <a:pt x="1838" y="2652"/>
                    <a:pt x="1839" y="2659"/>
                    <a:pt x="1840" y="2666"/>
                  </a:cubicBezTo>
                  <a:lnTo>
                    <a:pt x="1840" y="2666"/>
                  </a:lnTo>
                  <a:cubicBezTo>
                    <a:pt x="1837" y="2665"/>
                    <a:pt x="1834" y="2664"/>
                    <a:pt x="1832" y="2663"/>
                  </a:cubicBezTo>
                  <a:lnTo>
                    <a:pt x="1832" y="2663"/>
                  </a:lnTo>
                  <a:cubicBezTo>
                    <a:pt x="1829" y="2657"/>
                    <a:pt x="1827" y="2652"/>
                    <a:pt x="1824" y="2647"/>
                  </a:cubicBezTo>
                  <a:lnTo>
                    <a:pt x="1824" y="2647"/>
                  </a:lnTo>
                  <a:cubicBezTo>
                    <a:pt x="1828" y="2646"/>
                    <a:pt x="1833" y="2646"/>
                    <a:pt x="1838" y="2645"/>
                  </a:cubicBezTo>
                  <a:close/>
                  <a:moveTo>
                    <a:pt x="392" y="0"/>
                  </a:moveTo>
                  <a:cubicBezTo>
                    <a:pt x="381" y="0"/>
                    <a:pt x="370" y="3"/>
                    <a:pt x="357" y="8"/>
                  </a:cubicBezTo>
                  <a:lnTo>
                    <a:pt x="333" y="8"/>
                  </a:lnTo>
                  <a:cubicBezTo>
                    <a:pt x="119" y="92"/>
                    <a:pt x="0" y="330"/>
                    <a:pt x="72" y="556"/>
                  </a:cubicBezTo>
                  <a:cubicBezTo>
                    <a:pt x="110" y="753"/>
                    <a:pt x="243" y="906"/>
                    <a:pt x="386" y="1053"/>
                  </a:cubicBezTo>
                  <a:lnTo>
                    <a:pt x="386" y="1053"/>
                  </a:lnTo>
                  <a:cubicBezTo>
                    <a:pt x="322" y="1053"/>
                    <a:pt x="256" y="1084"/>
                    <a:pt x="214" y="1139"/>
                  </a:cubicBezTo>
                  <a:cubicBezTo>
                    <a:pt x="179" y="1175"/>
                    <a:pt x="191" y="1235"/>
                    <a:pt x="226" y="1270"/>
                  </a:cubicBezTo>
                  <a:cubicBezTo>
                    <a:pt x="316" y="1352"/>
                    <a:pt x="406" y="1433"/>
                    <a:pt x="496" y="1512"/>
                  </a:cubicBezTo>
                  <a:lnTo>
                    <a:pt x="496" y="1512"/>
                  </a:lnTo>
                  <a:cubicBezTo>
                    <a:pt x="534" y="1587"/>
                    <a:pt x="569" y="1658"/>
                    <a:pt x="584" y="1687"/>
                  </a:cubicBezTo>
                  <a:cubicBezTo>
                    <a:pt x="667" y="1830"/>
                    <a:pt x="762" y="1973"/>
                    <a:pt x="881" y="2116"/>
                  </a:cubicBezTo>
                  <a:cubicBezTo>
                    <a:pt x="917" y="2158"/>
                    <a:pt x="950" y="2203"/>
                    <a:pt x="981" y="2250"/>
                  </a:cubicBezTo>
                  <a:lnTo>
                    <a:pt x="981" y="2250"/>
                  </a:lnTo>
                  <a:cubicBezTo>
                    <a:pt x="969" y="2410"/>
                    <a:pt x="988" y="2570"/>
                    <a:pt x="1037" y="2723"/>
                  </a:cubicBezTo>
                  <a:lnTo>
                    <a:pt x="1037" y="2723"/>
                  </a:lnTo>
                  <a:cubicBezTo>
                    <a:pt x="1052" y="2904"/>
                    <a:pt x="1129" y="3078"/>
                    <a:pt x="1262" y="3211"/>
                  </a:cubicBezTo>
                  <a:cubicBezTo>
                    <a:pt x="1280" y="3232"/>
                    <a:pt x="1300" y="3241"/>
                    <a:pt x="1321" y="3241"/>
                  </a:cubicBezTo>
                  <a:cubicBezTo>
                    <a:pt x="1334" y="3241"/>
                    <a:pt x="1347" y="3237"/>
                    <a:pt x="1359" y="3231"/>
                  </a:cubicBezTo>
                  <a:lnTo>
                    <a:pt x="1359" y="3231"/>
                  </a:lnTo>
                  <a:cubicBezTo>
                    <a:pt x="1357" y="3340"/>
                    <a:pt x="1405" y="3442"/>
                    <a:pt x="1500" y="3510"/>
                  </a:cubicBezTo>
                  <a:lnTo>
                    <a:pt x="1500" y="3510"/>
                  </a:lnTo>
                  <a:cubicBezTo>
                    <a:pt x="1497" y="3582"/>
                    <a:pt x="1528" y="3654"/>
                    <a:pt x="1596" y="3699"/>
                  </a:cubicBezTo>
                  <a:cubicBezTo>
                    <a:pt x="1648" y="3743"/>
                    <a:pt x="1727" y="3763"/>
                    <a:pt x="1812" y="3763"/>
                  </a:cubicBezTo>
                  <a:cubicBezTo>
                    <a:pt x="1956" y="3763"/>
                    <a:pt x="2116" y="3706"/>
                    <a:pt x="2191" y="3616"/>
                  </a:cubicBezTo>
                  <a:cubicBezTo>
                    <a:pt x="2211" y="3591"/>
                    <a:pt x="2225" y="3568"/>
                    <a:pt x="2233" y="3545"/>
                  </a:cubicBezTo>
                  <a:lnTo>
                    <a:pt x="2233" y="3545"/>
                  </a:lnTo>
                  <a:cubicBezTo>
                    <a:pt x="2357" y="3451"/>
                    <a:pt x="2441" y="3311"/>
                    <a:pt x="2441" y="3140"/>
                  </a:cubicBezTo>
                  <a:cubicBezTo>
                    <a:pt x="2441" y="3056"/>
                    <a:pt x="2414" y="2981"/>
                    <a:pt x="2370" y="2922"/>
                  </a:cubicBezTo>
                  <a:lnTo>
                    <a:pt x="2370" y="2922"/>
                  </a:lnTo>
                  <a:cubicBezTo>
                    <a:pt x="2476" y="2542"/>
                    <a:pt x="2269" y="2226"/>
                    <a:pt x="1998" y="1969"/>
                  </a:cubicBezTo>
                  <a:lnTo>
                    <a:pt x="1998" y="1969"/>
                  </a:lnTo>
                  <a:cubicBezTo>
                    <a:pt x="1947" y="1856"/>
                    <a:pt x="1886" y="1749"/>
                    <a:pt x="1846" y="1663"/>
                  </a:cubicBezTo>
                  <a:cubicBezTo>
                    <a:pt x="1667" y="1258"/>
                    <a:pt x="1441" y="865"/>
                    <a:pt x="1167" y="520"/>
                  </a:cubicBezTo>
                  <a:cubicBezTo>
                    <a:pt x="1015" y="346"/>
                    <a:pt x="794" y="84"/>
                    <a:pt x="530" y="84"/>
                  </a:cubicBezTo>
                  <a:cubicBezTo>
                    <a:pt x="511" y="84"/>
                    <a:pt x="492" y="85"/>
                    <a:pt x="473" y="88"/>
                  </a:cubicBezTo>
                  <a:lnTo>
                    <a:pt x="473" y="88"/>
                  </a:lnTo>
                  <a:cubicBezTo>
                    <a:pt x="469" y="42"/>
                    <a:pt x="438" y="0"/>
                    <a:pt x="39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5240" bIns="752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7" name="Google Shape;629;p38"/>
            <p:cNvSpPr/>
            <p:nvPr/>
          </p:nvSpPr>
          <p:spPr>
            <a:xfrm>
              <a:off x="1197000" y="1926360"/>
              <a:ext cx="96840" cy="110520"/>
            </a:xfrm>
            <a:custGeom>
              <a:avLst/>
              <a:gdLst>
                <a:gd name="textAreaLeft" fmla="*/ 0 w 96840"/>
                <a:gd name="textAreaRight" fmla="*/ 97200 w 96840"/>
                <a:gd name="textAreaTop" fmla="*/ 0 h 110520"/>
                <a:gd name="textAreaBottom" fmla="*/ 110880 h 110520"/>
              </a:gdLst>
              <a:ahLst/>
              <a:cxnLst/>
              <a:rect l="textAreaLeft" t="textAreaTop" r="textAreaRight" b="textAreaBottom"/>
              <a:pathLst>
                <a:path w="2426" h="2768">
                  <a:moveTo>
                    <a:pt x="1524" y="1306"/>
                  </a:moveTo>
                  <a:lnTo>
                    <a:pt x="1524" y="1306"/>
                  </a:lnTo>
                  <a:cubicBezTo>
                    <a:pt x="1571" y="1360"/>
                    <a:pt x="1587" y="1405"/>
                    <a:pt x="1573" y="1442"/>
                  </a:cubicBezTo>
                  <a:lnTo>
                    <a:pt x="1573" y="1442"/>
                  </a:lnTo>
                  <a:cubicBezTo>
                    <a:pt x="1548" y="1453"/>
                    <a:pt x="1527" y="1473"/>
                    <a:pt x="1518" y="1499"/>
                  </a:cubicBezTo>
                  <a:lnTo>
                    <a:pt x="1518" y="1499"/>
                  </a:lnTo>
                  <a:cubicBezTo>
                    <a:pt x="1500" y="1509"/>
                    <a:pt x="1478" y="1518"/>
                    <a:pt x="1453" y="1526"/>
                  </a:cubicBezTo>
                  <a:cubicBezTo>
                    <a:pt x="1429" y="1545"/>
                    <a:pt x="1404" y="1560"/>
                    <a:pt x="1377" y="1570"/>
                  </a:cubicBezTo>
                  <a:lnTo>
                    <a:pt x="1377" y="1570"/>
                  </a:lnTo>
                  <a:cubicBezTo>
                    <a:pt x="1404" y="1550"/>
                    <a:pt x="1427" y="1526"/>
                    <a:pt x="1446" y="1499"/>
                  </a:cubicBezTo>
                  <a:lnTo>
                    <a:pt x="1446" y="1499"/>
                  </a:lnTo>
                  <a:cubicBezTo>
                    <a:pt x="1499" y="1456"/>
                    <a:pt x="1521" y="1384"/>
                    <a:pt x="1524" y="1306"/>
                  </a:cubicBezTo>
                  <a:close/>
                  <a:moveTo>
                    <a:pt x="1100" y="1645"/>
                  </a:moveTo>
                  <a:cubicBezTo>
                    <a:pt x="1114" y="1646"/>
                    <a:pt x="1128" y="1647"/>
                    <a:pt x="1143" y="1647"/>
                  </a:cubicBezTo>
                  <a:cubicBezTo>
                    <a:pt x="1151" y="1647"/>
                    <a:pt x="1160" y="1647"/>
                    <a:pt x="1169" y="1646"/>
                  </a:cubicBezTo>
                  <a:lnTo>
                    <a:pt x="1169" y="1646"/>
                  </a:lnTo>
                  <a:cubicBezTo>
                    <a:pt x="1159" y="1700"/>
                    <a:pt x="1189" y="1764"/>
                    <a:pt x="1252" y="1764"/>
                  </a:cubicBezTo>
                  <a:cubicBezTo>
                    <a:pt x="1256" y="1764"/>
                    <a:pt x="1259" y="1764"/>
                    <a:pt x="1262" y="1764"/>
                  </a:cubicBezTo>
                  <a:lnTo>
                    <a:pt x="1250" y="1740"/>
                  </a:lnTo>
                  <a:cubicBezTo>
                    <a:pt x="1368" y="1740"/>
                    <a:pt x="1486" y="1712"/>
                    <a:pt x="1594" y="1662"/>
                  </a:cubicBezTo>
                  <a:lnTo>
                    <a:pt x="1594" y="1662"/>
                  </a:lnTo>
                  <a:cubicBezTo>
                    <a:pt x="1614" y="1690"/>
                    <a:pt x="1635" y="1718"/>
                    <a:pt x="1655" y="1747"/>
                  </a:cubicBezTo>
                  <a:lnTo>
                    <a:pt x="1655" y="1747"/>
                  </a:lnTo>
                  <a:cubicBezTo>
                    <a:pt x="1652" y="1758"/>
                    <a:pt x="1652" y="1771"/>
                    <a:pt x="1655" y="1784"/>
                  </a:cubicBezTo>
                  <a:lnTo>
                    <a:pt x="1655" y="1784"/>
                  </a:lnTo>
                  <a:lnTo>
                    <a:pt x="1643" y="1788"/>
                  </a:lnTo>
                  <a:cubicBezTo>
                    <a:pt x="1664" y="1845"/>
                    <a:pt x="1687" y="1900"/>
                    <a:pt x="1711" y="1954"/>
                  </a:cubicBezTo>
                  <a:lnTo>
                    <a:pt x="1711" y="1954"/>
                  </a:lnTo>
                  <a:cubicBezTo>
                    <a:pt x="1728" y="2006"/>
                    <a:pt x="1745" y="2058"/>
                    <a:pt x="1762" y="2109"/>
                  </a:cubicBezTo>
                  <a:lnTo>
                    <a:pt x="1501" y="2323"/>
                  </a:lnTo>
                  <a:cubicBezTo>
                    <a:pt x="1453" y="2288"/>
                    <a:pt x="1417" y="2252"/>
                    <a:pt x="1381" y="2216"/>
                  </a:cubicBezTo>
                  <a:cubicBezTo>
                    <a:pt x="1364" y="2197"/>
                    <a:pt x="1346" y="2178"/>
                    <a:pt x="1329" y="2159"/>
                  </a:cubicBezTo>
                  <a:lnTo>
                    <a:pt x="1329" y="2159"/>
                  </a:lnTo>
                  <a:cubicBezTo>
                    <a:pt x="1338" y="2133"/>
                    <a:pt x="1338" y="2103"/>
                    <a:pt x="1322" y="2073"/>
                  </a:cubicBezTo>
                  <a:cubicBezTo>
                    <a:pt x="1247" y="1934"/>
                    <a:pt x="1173" y="1790"/>
                    <a:pt x="1100" y="1645"/>
                  </a:cubicBezTo>
                  <a:close/>
                  <a:moveTo>
                    <a:pt x="459" y="1"/>
                  </a:moveTo>
                  <a:cubicBezTo>
                    <a:pt x="453" y="1"/>
                    <a:pt x="447" y="1"/>
                    <a:pt x="441" y="2"/>
                  </a:cubicBezTo>
                  <a:cubicBezTo>
                    <a:pt x="395" y="15"/>
                    <a:pt x="353" y="36"/>
                    <a:pt x="316" y="63"/>
                  </a:cubicBezTo>
                  <a:lnTo>
                    <a:pt x="316" y="63"/>
                  </a:lnTo>
                  <a:cubicBezTo>
                    <a:pt x="281" y="62"/>
                    <a:pt x="242" y="59"/>
                    <a:pt x="207" y="59"/>
                  </a:cubicBezTo>
                  <a:cubicBezTo>
                    <a:pt x="170" y="59"/>
                    <a:pt x="138" y="62"/>
                    <a:pt x="119" y="73"/>
                  </a:cubicBezTo>
                  <a:cubicBezTo>
                    <a:pt x="36" y="109"/>
                    <a:pt x="0" y="204"/>
                    <a:pt x="12" y="287"/>
                  </a:cubicBezTo>
                  <a:cubicBezTo>
                    <a:pt x="48" y="430"/>
                    <a:pt x="119" y="573"/>
                    <a:pt x="215" y="692"/>
                  </a:cubicBezTo>
                  <a:cubicBezTo>
                    <a:pt x="346" y="919"/>
                    <a:pt x="477" y="1133"/>
                    <a:pt x="631" y="1347"/>
                  </a:cubicBezTo>
                  <a:cubicBezTo>
                    <a:pt x="683" y="1410"/>
                    <a:pt x="746" y="1473"/>
                    <a:pt x="815" y="1524"/>
                  </a:cubicBezTo>
                  <a:lnTo>
                    <a:pt x="815" y="1524"/>
                  </a:lnTo>
                  <a:cubicBezTo>
                    <a:pt x="780" y="1543"/>
                    <a:pt x="758" y="1583"/>
                    <a:pt x="774" y="1633"/>
                  </a:cubicBezTo>
                  <a:cubicBezTo>
                    <a:pt x="869" y="1871"/>
                    <a:pt x="1000" y="2085"/>
                    <a:pt x="1167" y="2276"/>
                  </a:cubicBezTo>
                  <a:cubicBezTo>
                    <a:pt x="1283" y="2403"/>
                    <a:pt x="1478" y="2622"/>
                    <a:pt x="1665" y="2622"/>
                  </a:cubicBezTo>
                  <a:cubicBezTo>
                    <a:pt x="1669" y="2622"/>
                    <a:pt x="1674" y="2621"/>
                    <a:pt x="1679" y="2621"/>
                  </a:cubicBezTo>
                  <a:cubicBezTo>
                    <a:pt x="1860" y="2621"/>
                    <a:pt x="1937" y="2532"/>
                    <a:pt x="1958" y="2409"/>
                  </a:cubicBezTo>
                  <a:lnTo>
                    <a:pt x="1958" y="2409"/>
                  </a:lnTo>
                  <a:cubicBezTo>
                    <a:pt x="1960" y="2412"/>
                    <a:pt x="1963" y="2415"/>
                    <a:pt x="1965" y="2419"/>
                  </a:cubicBezTo>
                  <a:cubicBezTo>
                    <a:pt x="1989" y="2448"/>
                    <a:pt x="2019" y="2461"/>
                    <a:pt x="2048" y="2461"/>
                  </a:cubicBezTo>
                  <a:cubicBezTo>
                    <a:pt x="2054" y="2461"/>
                    <a:pt x="2060" y="2460"/>
                    <a:pt x="2066" y="2459"/>
                  </a:cubicBezTo>
                  <a:lnTo>
                    <a:pt x="2066" y="2459"/>
                  </a:lnTo>
                  <a:cubicBezTo>
                    <a:pt x="2107" y="2554"/>
                    <a:pt x="2161" y="2644"/>
                    <a:pt x="2227" y="2728"/>
                  </a:cubicBezTo>
                  <a:cubicBezTo>
                    <a:pt x="2246" y="2756"/>
                    <a:pt x="2276" y="2768"/>
                    <a:pt x="2305" y="2768"/>
                  </a:cubicBezTo>
                  <a:cubicBezTo>
                    <a:pt x="2366" y="2768"/>
                    <a:pt x="2426" y="2717"/>
                    <a:pt x="2393" y="2645"/>
                  </a:cubicBezTo>
                  <a:cubicBezTo>
                    <a:pt x="2333" y="2514"/>
                    <a:pt x="2269" y="2385"/>
                    <a:pt x="2200" y="2258"/>
                  </a:cubicBezTo>
                  <a:lnTo>
                    <a:pt x="2200" y="2258"/>
                  </a:lnTo>
                  <a:cubicBezTo>
                    <a:pt x="2191" y="2225"/>
                    <a:pt x="2184" y="2191"/>
                    <a:pt x="2179" y="2157"/>
                  </a:cubicBezTo>
                  <a:cubicBezTo>
                    <a:pt x="2169" y="2106"/>
                    <a:pt x="2133" y="2079"/>
                    <a:pt x="2094" y="2074"/>
                  </a:cubicBezTo>
                  <a:lnTo>
                    <a:pt x="2094" y="2074"/>
                  </a:lnTo>
                  <a:cubicBezTo>
                    <a:pt x="1984" y="1889"/>
                    <a:pt x="1865" y="1711"/>
                    <a:pt x="1738" y="1540"/>
                  </a:cubicBezTo>
                  <a:lnTo>
                    <a:pt x="1738" y="1540"/>
                  </a:lnTo>
                  <a:cubicBezTo>
                    <a:pt x="1738" y="1535"/>
                    <a:pt x="1739" y="1531"/>
                    <a:pt x="1739" y="1526"/>
                  </a:cubicBezTo>
                  <a:cubicBezTo>
                    <a:pt x="1739" y="1264"/>
                    <a:pt x="1679" y="1014"/>
                    <a:pt x="1393" y="942"/>
                  </a:cubicBezTo>
                  <a:cubicBezTo>
                    <a:pt x="1389" y="942"/>
                    <a:pt x="1384" y="941"/>
                    <a:pt x="1379" y="941"/>
                  </a:cubicBezTo>
                  <a:cubicBezTo>
                    <a:pt x="1317" y="941"/>
                    <a:pt x="1272" y="1000"/>
                    <a:pt x="1283" y="1059"/>
                  </a:cubicBezTo>
                  <a:lnTo>
                    <a:pt x="1283" y="1059"/>
                  </a:lnTo>
                  <a:cubicBezTo>
                    <a:pt x="1264" y="1074"/>
                    <a:pt x="1253" y="1093"/>
                    <a:pt x="1250" y="1114"/>
                  </a:cubicBezTo>
                  <a:lnTo>
                    <a:pt x="1250" y="1114"/>
                  </a:lnTo>
                  <a:cubicBezTo>
                    <a:pt x="1231" y="1122"/>
                    <a:pt x="1215" y="1138"/>
                    <a:pt x="1203" y="1157"/>
                  </a:cubicBezTo>
                  <a:cubicBezTo>
                    <a:pt x="1185" y="1199"/>
                    <a:pt x="1170" y="1254"/>
                    <a:pt x="1165" y="1308"/>
                  </a:cubicBezTo>
                  <a:lnTo>
                    <a:pt x="1165" y="1308"/>
                  </a:lnTo>
                  <a:lnTo>
                    <a:pt x="1060" y="1430"/>
                  </a:lnTo>
                  <a:cubicBezTo>
                    <a:pt x="1033" y="1424"/>
                    <a:pt x="1005" y="1413"/>
                    <a:pt x="979" y="1399"/>
                  </a:cubicBezTo>
                  <a:lnTo>
                    <a:pt x="979" y="1399"/>
                  </a:lnTo>
                  <a:cubicBezTo>
                    <a:pt x="943" y="1325"/>
                    <a:pt x="908" y="1251"/>
                    <a:pt x="874" y="1177"/>
                  </a:cubicBezTo>
                  <a:lnTo>
                    <a:pt x="874" y="1177"/>
                  </a:lnTo>
                  <a:lnTo>
                    <a:pt x="989" y="1228"/>
                  </a:lnTo>
                  <a:cubicBezTo>
                    <a:pt x="1000" y="1232"/>
                    <a:pt x="1011" y="1234"/>
                    <a:pt x="1022" y="1234"/>
                  </a:cubicBezTo>
                  <a:cubicBezTo>
                    <a:pt x="1109" y="1234"/>
                    <a:pt x="1157" y="1113"/>
                    <a:pt x="1072" y="1049"/>
                  </a:cubicBezTo>
                  <a:cubicBezTo>
                    <a:pt x="992" y="1012"/>
                    <a:pt x="914" y="972"/>
                    <a:pt x="838" y="931"/>
                  </a:cubicBezTo>
                  <a:lnTo>
                    <a:pt x="838" y="931"/>
                  </a:lnTo>
                  <a:cubicBezTo>
                    <a:pt x="872" y="888"/>
                    <a:pt x="871" y="824"/>
                    <a:pt x="798" y="788"/>
                  </a:cubicBezTo>
                  <a:cubicBezTo>
                    <a:pt x="790" y="784"/>
                    <a:pt x="781" y="781"/>
                    <a:pt x="774" y="777"/>
                  </a:cubicBezTo>
                  <a:lnTo>
                    <a:pt x="774" y="777"/>
                  </a:lnTo>
                  <a:cubicBezTo>
                    <a:pt x="774" y="777"/>
                    <a:pt x="774" y="776"/>
                    <a:pt x="774" y="776"/>
                  </a:cubicBezTo>
                  <a:lnTo>
                    <a:pt x="769" y="775"/>
                  </a:lnTo>
                  <a:lnTo>
                    <a:pt x="769" y="775"/>
                  </a:lnTo>
                  <a:cubicBezTo>
                    <a:pt x="722" y="755"/>
                    <a:pt x="681" y="734"/>
                    <a:pt x="631" y="704"/>
                  </a:cubicBezTo>
                  <a:cubicBezTo>
                    <a:pt x="417" y="621"/>
                    <a:pt x="369" y="454"/>
                    <a:pt x="512" y="193"/>
                  </a:cubicBezTo>
                  <a:lnTo>
                    <a:pt x="512" y="193"/>
                  </a:lnTo>
                  <a:cubicBezTo>
                    <a:pt x="524" y="184"/>
                    <a:pt x="535" y="172"/>
                    <a:pt x="548" y="157"/>
                  </a:cubicBezTo>
                  <a:cubicBezTo>
                    <a:pt x="593" y="79"/>
                    <a:pt x="543" y="1"/>
                    <a:pt x="45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5440" bIns="55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8" name="Google Shape;630;p38"/>
            <p:cNvSpPr/>
            <p:nvPr/>
          </p:nvSpPr>
          <p:spPr>
            <a:xfrm>
              <a:off x="1186920" y="1910880"/>
              <a:ext cx="90720" cy="108360"/>
            </a:xfrm>
            <a:custGeom>
              <a:avLst/>
              <a:gdLst>
                <a:gd name="textAreaLeft" fmla="*/ 0 w 90720"/>
                <a:gd name="textAreaRight" fmla="*/ 91080 w 90720"/>
                <a:gd name="textAreaTop" fmla="*/ 0 h 108360"/>
                <a:gd name="textAreaBottom" fmla="*/ 108720 h 108360"/>
              </a:gdLst>
              <a:ahLst/>
              <a:cxnLst/>
              <a:rect l="textAreaLeft" t="textAreaTop" r="textAreaRight" b="textAreaBottom"/>
              <a:pathLst>
                <a:path w="2270" h="2715">
                  <a:moveTo>
                    <a:pt x="814" y="1"/>
                  </a:moveTo>
                  <a:cubicBezTo>
                    <a:pt x="793" y="1"/>
                    <a:pt x="772" y="7"/>
                    <a:pt x="754" y="19"/>
                  </a:cubicBezTo>
                  <a:lnTo>
                    <a:pt x="742" y="31"/>
                  </a:lnTo>
                  <a:cubicBezTo>
                    <a:pt x="740" y="32"/>
                    <a:pt x="738" y="33"/>
                    <a:pt x="736" y="35"/>
                  </a:cubicBezTo>
                  <a:lnTo>
                    <a:pt x="736" y="35"/>
                  </a:lnTo>
                  <a:cubicBezTo>
                    <a:pt x="677" y="17"/>
                    <a:pt x="614" y="7"/>
                    <a:pt x="552" y="7"/>
                  </a:cubicBezTo>
                  <a:cubicBezTo>
                    <a:pt x="514" y="7"/>
                    <a:pt x="488" y="23"/>
                    <a:pt x="475" y="47"/>
                  </a:cubicBezTo>
                  <a:lnTo>
                    <a:pt x="475" y="47"/>
                  </a:lnTo>
                  <a:cubicBezTo>
                    <a:pt x="436" y="56"/>
                    <a:pt x="397" y="69"/>
                    <a:pt x="361" y="90"/>
                  </a:cubicBezTo>
                  <a:cubicBezTo>
                    <a:pt x="298" y="116"/>
                    <a:pt x="241" y="154"/>
                    <a:pt x="193" y="202"/>
                  </a:cubicBezTo>
                  <a:lnTo>
                    <a:pt x="193" y="202"/>
                  </a:lnTo>
                  <a:cubicBezTo>
                    <a:pt x="172" y="178"/>
                    <a:pt x="141" y="165"/>
                    <a:pt x="111" y="165"/>
                  </a:cubicBezTo>
                  <a:cubicBezTo>
                    <a:pt x="78" y="165"/>
                    <a:pt x="46" y="181"/>
                    <a:pt x="28" y="221"/>
                  </a:cubicBezTo>
                  <a:cubicBezTo>
                    <a:pt x="25" y="229"/>
                    <a:pt x="22" y="238"/>
                    <a:pt x="19" y="246"/>
                  </a:cubicBezTo>
                  <a:lnTo>
                    <a:pt x="19" y="246"/>
                  </a:lnTo>
                  <a:lnTo>
                    <a:pt x="16" y="245"/>
                  </a:lnTo>
                  <a:lnTo>
                    <a:pt x="16" y="245"/>
                  </a:lnTo>
                  <a:cubicBezTo>
                    <a:pt x="15" y="253"/>
                    <a:pt x="14" y="261"/>
                    <a:pt x="13" y="269"/>
                  </a:cubicBezTo>
                  <a:lnTo>
                    <a:pt x="13" y="269"/>
                  </a:lnTo>
                  <a:cubicBezTo>
                    <a:pt x="1" y="316"/>
                    <a:pt x="0" y="358"/>
                    <a:pt x="7" y="398"/>
                  </a:cubicBezTo>
                  <a:lnTo>
                    <a:pt x="7" y="398"/>
                  </a:lnTo>
                  <a:cubicBezTo>
                    <a:pt x="14" y="573"/>
                    <a:pt x="83" y="723"/>
                    <a:pt x="182" y="858"/>
                  </a:cubicBezTo>
                  <a:lnTo>
                    <a:pt x="182" y="858"/>
                  </a:lnTo>
                  <a:cubicBezTo>
                    <a:pt x="202" y="968"/>
                    <a:pt x="259" y="1071"/>
                    <a:pt x="350" y="1150"/>
                  </a:cubicBezTo>
                  <a:cubicBezTo>
                    <a:pt x="368" y="1161"/>
                    <a:pt x="389" y="1166"/>
                    <a:pt x="409" y="1166"/>
                  </a:cubicBezTo>
                  <a:cubicBezTo>
                    <a:pt x="425" y="1166"/>
                    <a:pt x="441" y="1163"/>
                    <a:pt x="455" y="1157"/>
                  </a:cubicBezTo>
                  <a:lnTo>
                    <a:pt x="455" y="1157"/>
                  </a:lnTo>
                  <a:cubicBezTo>
                    <a:pt x="495" y="1195"/>
                    <a:pt x="536" y="1232"/>
                    <a:pt x="576" y="1269"/>
                  </a:cubicBezTo>
                  <a:cubicBezTo>
                    <a:pt x="778" y="1447"/>
                    <a:pt x="981" y="1626"/>
                    <a:pt x="1171" y="1816"/>
                  </a:cubicBezTo>
                  <a:cubicBezTo>
                    <a:pt x="1397" y="2067"/>
                    <a:pt x="1624" y="2340"/>
                    <a:pt x="1826" y="2614"/>
                  </a:cubicBezTo>
                  <a:cubicBezTo>
                    <a:pt x="1842" y="2641"/>
                    <a:pt x="1870" y="2653"/>
                    <a:pt x="1900" y="2653"/>
                  </a:cubicBezTo>
                  <a:cubicBezTo>
                    <a:pt x="1935" y="2653"/>
                    <a:pt x="1973" y="2635"/>
                    <a:pt x="1993" y="2602"/>
                  </a:cubicBezTo>
                  <a:cubicBezTo>
                    <a:pt x="1999" y="2587"/>
                    <a:pt x="2005" y="2571"/>
                    <a:pt x="2011" y="2555"/>
                  </a:cubicBezTo>
                  <a:lnTo>
                    <a:pt x="2011" y="2555"/>
                  </a:lnTo>
                  <a:lnTo>
                    <a:pt x="2076" y="2650"/>
                  </a:lnTo>
                  <a:cubicBezTo>
                    <a:pt x="2085" y="2695"/>
                    <a:pt x="2117" y="2715"/>
                    <a:pt x="2151" y="2715"/>
                  </a:cubicBezTo>
                  <a:cubicBezTo>
                    <a:pt x="2207" y="2715"/>
                    <a:pt x="2269" y="2664"/>
                    <a:pt x="2255" y="2590"/>
                  </a:cubicBezTo>
                  <a:cubicBezTo>
                    <a:pt x="2231" y="2436"/>
                    <a:pt x="2136" y="2317"/>
                    <a:pt x="2005" y="2245"/>
                  </a:cubicBezTo>
                  <a:cubicBezTo>
                    <a:pt x="1990" y="2238"/>
                    <a:pt x="1975" y="2234"/>
                    <a:pt x="1961" y="2234"/>
                  </a:cubicBezTo>
                  <a:cubicBezTo>
                    <a:pt x="1907" y="2234"/>
                    <a:pt x="1862" y="2284"/>
                    <a:pt x="1862" y="2340"/>
                  </a:cubicBezTo>
                  <a:cubicBezTo>
                    <a:pt x="1862" y="2341"/>
                    <a:pt x="1861" y="2341"/>
                    <a:pt x="1861" y="2342"/>
                  </a:cubicBezTo>
                  <a:lnTo>
                    <a:pt x="1861" y="2342"/>
                  </a:lnTo>
                  <a:cubicBezTo>
                    <a:pt x="1641" y="2047"/>
                    <a:pt x="1397" y="1768"/>
                    <a:pt x="1135" y="1507"/>
                  </a:cubicBezTo>
                  <a:cubicBezTo>
                    <a:pt x="1009" y="1394"/>
                    <a:pt x="832" y="1262"/>
                    <a:pt x="667" y="1114"/>
                  </a:cubicBezTo>
                  <a:lnTo>
                    <a:pt x="667" y="1114"/>
                  </a:lnTo>
                  <a:cubicBezTo>
                    <a:pt x="723" y="1104"/>
                    <a:pt x="763" y="1044"/>
                    <a:pt x="742" y="983"/>
                  </a:cubicBezTo>
                  <a:cubicBezTo>
                    <a:pt x="683" y="781"/>
                    <a:pt x="540" y="602"/>
                    <a:pt x="361" y="495"/>
                  </a:cubicBezTo>
                  <a:cubicBezTo>
                    <a:pt x="350" y="489"/>
                    <a:pt x="339" y="486"/>
                    <a:pt x="327" y="486"/>
                  </a:cubicBezTo>
                  <a:lnTo>
                    <a:pt x="327" y="486"/>
                  </a:lnTo>
                  <a:cubicBezTo>
                    <a:pt x="309" y="324"/>
                    <a:pt x="397" y="231"/>
                    <a:pt x="576" y="221"/>
                  </a:cubicBezTo>
                  <a:cubicBezTo>
                    <a:pt x="635" y="221"/>
                    <a:pt x="695" y="233"/>
                    <a:pt x="754" y="245"/>
                  </a:cubicBezTo>
                  <a:cubicBezTo>
                    <a:pt x="762" y="245"/>
                    <a:pt x="770" y="245"/>
                    <a:pt x="778" y="245"/>
                  </a:cubicBezTo>
                  <a:lnTo>
                    <a:pt x="778" y="245"/>
                  </a:lnTo>
                  <a:cubicBezTo>
                    <a:pt x="813" y="264"/>
                    <a:pt x="845" y="288"/>
                    <a:pt x="873" y="316"/>
                  </a:cubicBezTo>
                  <a:cubicBezTo>
                    <a:pt x="892" y="335"/>
                    <a:pt x="914" y="343"/>
                    <a:pt x="935" y="343"/>
                  </a:cubicBezTo>
                  <a:cubicBezTo>
                    <a:pt x="983" y="343"/>
                    <a:pt x="1028" y="302"/>
                    <a:pt x="1028" y="245"/>
                  </a:cubicBezTo>
                  <a:cubicBezTo>
                    <a:pt x="1038" y="133"/>
                    <a:pt x="961" y="38"/>
                    <a:pt x="864" y="13"/>
                  </a:cubicBezTo>
                  <a:lnTo>
                    <a:pt x="864" y="13"/>
                  </a:lnTo>
                  <a:cubicBezTo>
                    <a:pt x="849" y="5"/>
                    <a:pt x="831" y="1"/>
                    <a:pt x="81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4360" bIns="54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9" name="Google Shape;631;p38"/>
            <p:cNvSpPr/>
            <p:nvPr/>
          </p:nvSpPr>
          <p:spPr>
            <a:xfrm>
              <a:off x="1410120" y="1820520"/>
              <a:ext cx="131400" cy="162720"/>
            </a:xfrm>
            <a:custGeom>
              <a:avLst/>
              <a:gdLst>
                <a:gd name="textAreaLeft" fmla="*/ 0 w 131400"/>
                <a:gd name="textAreaRight" fmla="*/ 131760 w 131400"/>
                <a:gd name="textAreaTop" fmla="*/ 0 h 162720"/>
                <a:gd name="textAreaBottom" fmla="*/ 163080 h 162720"/>
              </a:gdLst>
              <a:ahLst/>
              <a:cxnLst/>
              <a:rect l="textAreaLeft" t="textAreaTop" r="textAreaRight" b="textAreaBottom"/>
              <a:pathLst>
                <a:path w="3287" h="4067">
                  <a:moveTo>
                    <a:pt x="706" y="201"/>
                  </a:moveTo>
                  <a:cubicBezTo>
                    <a:pt x="745" y="201"/>
                    <a:pt x="788" y="208"/>
                    <a:pt x="834" y="224"/>
                  </a:cubicBezTo>
                  <a:cubicBezTo>
                    <a:pt x="1024" y="283"/>
                    <a:pt x="1144" y="486"/>
                    <a:pt x="1251" y="652"/>
                  </a:cubicBezTo>
                  <a:cubicBezTo>
                    <a:pt x="1441" y="950"/>
                    <a:pt x="1632" y="1248"/>
                    <a:pt x="1810" y="1545"/>
                  </a:cubicBezTo>
                  <a:cubicBezTo>
                    <a:pt x="2156" y="2069"/>
                    <a:pt x="2953" y="3081"/>
                    <a:pt x="2406" y="3700"/>
                  </a:cubicBezTo>
                  <a:cubicBezTo>
                    <a:pt x="2276" y="3849"/>
                    <a:pt x="2155" y="3911"/>
                    <a:pt x="2044" y="3911"/>
                  </a:cubicBezTo>
                  <a:cubicBezTo>
                    <a:pt x="1586" y="3911"/>
                    <a:pt x="1292" y="2859"/>
                    <a:pt x="1167" y="2534"/>
                  </a:cubicBezTo>
                  <a:cubicBezTo>
                    <a:pt x="1048" y="2224"/>
                    <a:pt x="905" y="1926"/>
                    <a:pt x="739" y="1641"/>
                  </a:cubicBezTo>
                  <a:cubicBezTo>
                    <a:pt x="560" y="1355"/>
                    <a:pt x="1" y="533"/>
                    <a:pt x="608" y="355"/>
                  </a:cubicBezTo>
                  <a:cubicBezTo>
                    <a:pt x="685" y="339"/>
                    <a:pt x="687" y="255"/>
                    <a:pt x="647" y="206"/>
                  </a:cubicBezTo>
                  <a:lnTo>
                    <a:pt x="647" y="206"/>
                  </a:lnTo>
                  <a:cubicBezTo>
                    <a:pt x="666" y="202"/>
                    <a:pt x="685" y="201"/>
                    <a:pt x="706" y="201"/>
                  </a:cubicBezTo>
                  <a:close/>
                  <a:moveTo>
                    <a:pt x="695" y="1"/>
                  </a:moveTo>
                  <a:cubicBezTo>
                    <a:pt x="433" y="1"/>
                    <a:pt x="256" y="226"/>
                    <a:pt x="131" y="474"/>
                  </a:cubicBezTo>
                  <a:cubicBezTo>
                    <a:pt x="113" y="530"/>
                    <a:pt x="143" y="579"/>
                    <a:pt x="186" y="598"/>
                  </a:cubicBezTo>
                  <a:lnTo>
                    <a:pt x="186" y="598"/>
                  </a:lnTo>
                  <a:cubicBezTo>
                    <a:pt x="156" y="743"/>
                    <a:pt x="169" y="903"/>
                    <a:pt x="215" y="1045"/>
                  </a:cubicBezTo>
                  <a:cubicBezTo>
                    <a:pt x="322" y="1307"/>
                    <a:pt x="453" y="1557"/>
                    <a:pt x="620" y="1795"/>
                  </a:cubicBezTo>
                  <a:cubicBezTo>
                    <a:pt x="798" y="2105"/>
                    <a:pt x="941" y="2426"/>
                    <a:pt x="1048" y="2760"/>
                  </a:cubicBezTo>
                  <a:cubicBezTo>
                    <a:pt x="1191" y="3141"/>
                    <a:pt x="1286" y="3641"/>
                    <a:pt x="1620" y="3915"/>
                  </a:cubicBezTo>
                  <a:cubicBezTo>
                    <a:pt x="1744" y="4016"/>
                    <a:pt x="1895" y="4067"/>
                    <a:pt x="2044" y="4067"/>
                  </a:cubicBezTo>
                  <a:cubicBezTo>
                    <a:pt x="2211" y="4067"/>
                    <a:pt x="2375" y="4004"/>
                    <a:pt x="2501" y="3879"/>
                  </a:cubicBezTo>
                  <a:cubicBezTo>
                    <a:pt x="3287" y="3153"/>
                    <a:pt x="2263" y="1867"/>
                    <a:pt x="1846" y="1236"/>
                  </a:cubicBezTo>
                  <a:cubicBezTo>
                    <a:pt x="1608" y="855"/>
                    <a:pt x="1346" y="212"/>
                    <a:pt x="905" y="45"/>
                  </a:cubicBezTo>
                  <a:cubicBezTo>
                    <a:pt x="830" y="14"/>
                    <a:pt x="760" y="1"/>
                    <a:pt x="69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1360" bIns="81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0" name="Google Shape;632;p38"/>
            <p:cNvSpPr/>
            <p:nvPr/>
          </p:nvSpPr>
          <p:spPr>
            <a:xfrm>
              <a:off x="1416960" y="1827360"/>
              <a:ext cx="98640" cy="150840"/>
            </a:xfrm>
            <a:custGeom>
              <a:avLst/>
              <a:gdLst>
                <a:gd name="textAreaLeft" fmla="*/ 0 w 98640"/>
                <a:gd name="textAreaRight" fmla="*/ 99000 w 98640"/>
                <a:gd name="textAreaTop" fmla="*/ 0 h 150840"/>
                <a:gd name="textAreaBottom" fmla="*/ 151200 h 150840"/>
              </a:gdLst>
              <a:ahLst/>
              <a:cxnLst/>
              <a:rect l="textAreaLeft" t="textAreaTop" r="textAreaRight" b="textAreaBottom"/>
              <a:pathLst>
                <a:path w="2466" h="3768">
                  <a:moveTo>
                    <a:pt x="589" y="1264"/>
                  </a:moveTo>
                  <a:cubicBezTo>
                    <a:pt x="596" y="1272"/>
                    <a:pt x="603" y="1280"/>
                    <a:pt x="610" y="1288"/>
                  </a:cubicBezTo>
                  <a:lnTo>
                    <a:pt x="610" y="1288"/>
                  </a:lnTo>
                  <a:cubicBezTo>
                    <a:pt x="605" y="1291"/>
                    <a:pt x="601" y="1295"/>
                    <a:pt x="597" y="1299"/>
                  </a:cubicBezTo>
                  <a:lnTo>
                    <a:pt x="597" y="1299"/>
                  </a:lnTo>
                  <a:cubicBezTo>
                    <a:pt x="597" y="1298"/>
                    <a:pt x="596" y="1296"/>
                    <a:pt x="596" y="1294"/>
                  </a:cubicBezTo>
                  <a:cubicBezTo>
                    <a:pt x="594" y="1284"/>
                    <a:pt x="592" y="1274"/>
                    <a:pt x="589" y="1264"/>
                  </a:cubicBezTo>
                  <a:close/>
                  <a:moveTo>
                    <a:pt x="528" y="890"/>
                  </a:moveTo>
                  <a:cubicBezTo>
                    <a:pt x="601" y="959"/>
                    <a:pt x="679" y="1023"/>
                    <a:pt x="762" y="1080"/>
                  </a:cubicBezTo>
                  <a:cubicBezTo>
                    <a:pt x="833" y="1140"/>
                    <a:pt x="901" y="1203"/>
                    <a:pt x="965" y="1270"/>
                  </a:cubicBezTo>
                  <a:lnTo>
                    <a:pt x="965" y="1270"/>
                  </a:lnTo>
                  <a:cubicBezTo>
                    <a:pt x="936" y="1277"/>
                    <a:pt x="911" y="1298"/>
                    <a:pt x="898" y="1324"/>
                  </a:cubicBezTo>
                  <a:lnTo>
                    <a:pt x="898" y="1324"/>
                  </a:lnTo>
                  <a:cubicBezTo>
                    <a:pt x="881" y="1298"/>
                    <a:pt x="863" y="1272"/>
                    <a:pt x="846" y="1246"/>
                  </a:cubicBezTo>
                  <a:cubicBezTo>
                    <a:pt x="762" y="1127"/>
                    <a:pt x="667" y="1020"/>
                    <a:pt x="560" y="925"/>
                  </a:cubicBezTo>
                  <a:cubicBezTo>
                    <a:pt x="550" y="915"/>
                    <a:pt x="539" y="903"/>
                    <a:pt x="528" y="890"/>
                  </a:cubicBezTo>
                  <a:close/>
                  <a:moveTo>
                    <a:pt x="786" y="409"/>
                  </a:moveTo>
                  <a:cubicBezTo>
                    <a:pt x="826" y="409"/>
                    <a:pt x="854" y="457"/>
                    <a:pt x="929" y="532"/>
                  </a:cubicBezTo>
                  <a:cubicBezTo>
                    <a:pt x="1000" y="615"/>
                    <a:pt x="1084" y="711"/>
                    <a:pt x="1155" y="806"/>
                  </a:cubicBezTo>
                  <a:cubicBezTo>
                    <a:pt x="1358" y="1092"/>
                    <a:pt x="1536" y="1401"/>
                    <a:pt x="1679" y="1735"/>
                  </a:cubicBezTo>
                  <a:cubicBezTo>
                    <a:pt x="1689" y="1753"/>
                    <a:pt x="1700" y="1772"/>
                    <a:pt x="1710" y="1792"/>
                  </a:cubicBezTo>
                  <a:lnTo>
                    <a:pt x="1710" y="1792"/>
                  </a:lnTo>
                  <a:cubicBezTo>
                    <a:pt x="1688" y="1801"/>
                    <a:pt x="1670" y="1819"/>
                    <a:pt x="1659" y="1841"/>
                  </a:cubicBezTo>
                  <a:lnTo>
                    <a:pt x="1659" y="1841"/>
                  </a:lnTo>
                  <a:cubicBezTo>
                    <a:pt x="1614" y="1772"/>
                    <a:pt x="1569" y="1705"/>
                    <a:pt x="1524" y="1639"/>
                  </a:cubicBezTo>
                  <a:cubicBezTo>
                    <a:pt x="1334" y="1365"/>
                    <a:pt x="1119" y="1115"/>
                    <a:pt x="869" y="901"/>
                  </a:cubicBezTo>
                  <a:cubicBezTo>
                    <a:pt x="798" y="842"/>
                    <a:pt x="715" y="782"/>
                    <a:pt x="655" y="711"/>
                  </a:cubicBezTo>
                  <a:cubicBezTo>
                    <a:pt x="524" y="603"/>
                    <a:pt x="488" y="627"/>
                    <a:pt x="655" y="496"/>
                  </a:cubicBezTo>
                  <a:cubicBezTo>
                    <a:pt x="721" y="435"/>
                    <a:pt x="757" y="409"/>
                    <a:pt x="786" y="409"/>
                  </a:cubicBezTo>
                  <a:close/>
                  <a:moveTo>
                    <a:pt x="920" y="1892"/>
                  </a:moveTo>
                  <a:cubicBezTo>
                    <a:pt x="959" y="1923"/>
                    <a:pt x="997" y="1954"/>
                    <a:pt x="1036" y="1985"/>
                  </a:cubicBezTo>
                  <a:cubicBezTo>
                    <a:pt x="1045" y="1995"/>
                    <a:pt x="1055" y="2003"/>
                    <a:pt x="1066" y="2009"/>
                  </a:cubicBezTo>
                  <a:lnTo>
                    <a:pt x="1066" y="2009"/>
                  </a:lnTo>
                  <a:cubicBezTo>
                    <a:pt x="1072" y="2018"/>
                    <a:pt x="1078" y="2027"/>
                    <a:pt x="1085" y="2037"/>
                  </a:cubicBezTo>
                  <a:lnTo>
                    <a:pt x="1085" y="2037"/>
                  </a:lnTo>
                  <a:cubicBezTo>
                    <a:pt x="1067" y="2039"/>
                    <a:pt x="1049" y="2045"/>
                    <a:pt x="1034" y="2055"/>
                  </a:cubicBezTo>
                  <a:lnTo>
                    <a:pt x="1034" y="2055"/>
                  </a:lnTo>
                  <a:cubicBezTo>
                    <a:pt x="998" y="2001"/>
                    <a:pt x="959" y="1947"/>
                    <a:pt x="920" y="1892"/>
                  </a:cubicBezTo>
                  <a:close/>
                  <a:moveTo>
                    <a:pt x="1694" y="2296"/>
                  </a:moveTo>
                  <a:cubicBezTo>
                    <a:pt x="1705" y="2314"/>
                    <a:pt x="1716" y="2333"/>
                    <a:pt x="1727" y="2352"/>
                  </a:cubicBezTo>
                  <a:lnTo>
                    <a:pt x="1727" y="2352"/>
                  </a:lnTo>
                  <a:cubicBezTo>
                    <a:pt x="1719" y="2352"/>
                    <a:pt x="1711" y="2353"/>
                    <a:pt x="1703" y="2353"/>
                  </a:cubicBezTo>
                  <a:cubicBezTo>
                    <a:pt x="1684" y="2353"/>
                    <a:pt x="1666" y="2351"/>
                    <a:pt x="1648" y="2348"/>
                  </a:cubicBezTo>
                  <a:lnTo>
                    <a:pt x="1648" y="2348"/>
                  </a:lnTo>
                  <a:cubicBezTo>
                    <a:pt x="1668" y="2337"/>
                    <a:pt x="1685" y="2318"/>
                    <a:pt x="1694" y="2296"/>
                  </a:cubicBezTo>
                  <a:close/>
                  <a:moveTo>
                    <a:pt x="384" y="0"/>
                  </a:moveTo>
                  <a:cubicBezTo>
                    <a:pt x="372" y="0"/>
                    <a:pt x="359" y="3"/>
                    <a:pt x="345" y="8"/>
                  </a:cubicBezTo>
                  <a:lnTo>
                    <a:pt x="334" y="8"/>
                  </a:lnTo>
                  <a:cubicBezTo>
                    <a:pt x="119" y="91"/>
                    <a:pt x="0" y="330"/>
                    <a:pt x="60" y="556"/>
                  </a:cubicBezTo>
                  <a:cubicBezTo>
                    <a:pt x="104" y="753"/>
                    <a:pt x="241" y="906"/>
                    <a:pt x="386" y="1054"/>
                  </a:cubicBezTo>
                  <a:lnTo>
                    <a:pt x="386" y="1054"/>
                  </a:lnTo>
                  <a:cubicBezTo>
                    <a:pt x="379" y="1053"/>
                    <a:pt x="372" y="1053"/>
                    <a:pt x="365" y="1053"/>
                  </a:cubicBezTo>
                  <a:cubicBezTo>
                    <a:pt x="300" y="1053"/>
                    <a:pt x="237" y="1084"/>
                    <a:pt x="203" y="1139"/>
                  </a:cubicBezTo>
                  <a:cubicBezTo>
                    <a:pt x="167" y="1187"/>
                    <a:pt x="167" y="1246"/>
                    <a:pt x="203" y="1282"/>
                  </a:cubicBezTo>
                  <a:cubicBezTo>
                    <a:pt x="307" y="1373"/>
                    <a:pt x="411" y="1464"/>
                    <a:pt x="517" y="1554"/>
                  </a:cubicBezTo>
                  <a:lnTo>
                    <a:pt x="517" y="1554"/>
                  </a:lnTo>
                  <a:cubicBezTo>
                    <a:pt x="543" y="1609"/>
                    <a:pt x="564" y="1656"/>
                    <a:pt x="572" y="1675"/>
                  </a:cubicBezTo>
                  <a:cubicBezTo>
                    <a:pt x="667" y="1818"/>
                    <a:pt x="762" y="1961"/>
                    <a:pt x="869" y="2104"/>
                  </a:cubicBezTo>
                  <a:cubicBezTo>
                    <a:pt x="901" y="2140"/>
                    <a:pt x="932" y="2179"/>
                    <a:pt x="960" y="2218"/>
                  </a:cubicBezTo>
                  <a:lnTo>
                    <a:pt x="960" y="2218"/>
                  </a:lnTo>
                  <a:cubicBezTo>
                    <a:pt x="944" y="2390"/>
                    <a:pt x="963" y="2561"/>
                    <a:pt x="1014" y="2721"/>
                  </a:cubicBezTo>
                  <a:lnTo>
                    <a:pt x="1014" y="2721"/>
                  </a:lnTo>
                  <a:cubicBezTo>
                    <a:pt x="1030" y="2905"/>
                    <a:pt x="1110" y="3083"/>
                    <a:pt x="1250" y="3223"/>
                  </a:cubicBezTo>
                  <a:cubicBezTo>
                    <a:pt x="1267" y="3240"/>
                    <a:pt x="1286" y="3247"/>
                    <a:pt x="1304" y="3247"/>
                  </a:cubicBezTo>
                  <a:cubicBezTo>
                    <a:pt x="1318" y="3247"/>
                    <a:pt x="1332" y="3243"/>
                    <a:pt x="1345" y="3235"/>
                  </a:cubicBezTo>
                  <a:lnTo>
                    <a:pt x="1345" y="3235"/>
                  </a:lnTo>
                  <a:cubicBezTo>
                    <a:pt x="1346" y="3341"/>
                    <a:pt x="1392" y="3439"/>
                    <a:pt x="1482" y="3505"/>
                  </a:cubicBezTo>
                  <a:lnTo>
                    <a:pt x="1482" y="3505"/>
                  </a:lnTo>
                  <a:cubicBezTo>
                    <a:pt x="1479" y="3579"/>
                    <a:pt x="1508" y="3653"/>
                    <a:pt x="1572" y="3699"/>
                  </a:cubicBezTo>
                  <a:cubicBezTo>
                    <a:pt x="1629" y="3747"/>
                    <a:pt x="1708" y="3768"/>
                    <a:pt x="1791" y="3768"/>
                  </a:cubicBezTo>
                  <a:cubicBezTo>
                    <a:pt x="1935" y="3768"/>
                    <a:pt x="2092" y="3706"/>
                    <a:pt x="2167" y="3616"/>
                  </a:cubicBezTo>
                  <a:cubicBezTo>
                    <a:pt x="2186" y="3593"/>
                    <a:pt x="2199" y="3571"/>
                    <a:pt x="2207" y="3550"/>
                  </a:cubicBezTo>
                  <a:lnTo>
                    <a:pt x="2207" y="3550"/>
                  </a:lnTo>
                  <a:cubicBezTo>
                    <a:pt x="2336" y="3455"/>
                    <a:pt x="2423" y="3314"/>
                    <a:pt x="2417" y="3139"/>
                  </a:cubicBezTo>
                  <a:cubicBezTo>
                    <a:pt x="2417" y="3062"/>
                    <a:pt x="2394" y="2992"/>
                    <a:pt x="2357" y="2935"/>
                  </a:cubicBezTo>
                  <a:lnTo>
                    <a:pt x="2357" y="2935"/>
                  </a:lnTo>
                  <a:lnTo>
                    <a:pt x="2356" y="2930"/>
                  </a:lnTo>
                  <a:lnTo>
                    <a:pt x="2356" y="2930"/>
                  </a:lnTo>
                  <a:cubicBezTo>
                    <a:pt x="2465" y="2555"/>
                    <a:pt x="2267" y="2241"/>
                    <a:pt x="2003" y="1986"/>
                  </a:cubicBezTo>
                  <a:lnTo>
                    <a:pt x="2003" y="1986"/>
                  </a:lnTo>
                  <a:cubicBezTo>
                    <a:pt x="1951" y="1868"/>
                    <a:pt x="1888" y="1759"/>
                    <a:pt x="1846" y="1675"/>
                  </a:cubicBezTo>
                  <a:cubicBezTo>
                    <a:pt x="1667" y="1258"/>
                    <a:pt x="1441" y="877"/>
                    <a:pt x="1155" y="532"/>
                  </a:cubicBezTo>
                  <a:cubicBezTo>
                    <a:pt x="1006" y="351"/>
                    <a:pt x="789" y="93"/>
                    <a:pt x="540" y="93"/>
                  </a:cubicBezTo>
                  <a:cubicBezTo>
                    <a:pt x="518" y="93"/>
                    <a:pt x="496" y="95"/>
                    <a:pt x="473" y="99"/>
                  </a:cubicBezTo>
                  <a:lnTo>
                    <a:pt x="473" y="99"/>
                  </a:lnTo>
                  <a:cubicBezTo>
                    <a:pt x="472" y="50"/>
                    <a:pt x="438" y="0"/>
                    <a:pt x="3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5600" bIns="756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1" name="Google Shape;633;p38"/>
            <p:cNvSpPr/>
            <p:nvPr/>
          </p:nvSpPr>
          <p:spPr>
            <a:xfrm>
              <a:off x="1424880" y="1839960"/>
              <a:ext cx="96840" cy="110160"/>
            </a:xfrm>
            <a:custGeom>
              <a:avLst/>
              <a:gdLst>
                <a:gd name="textAreaLeft" fmla="*/ 0 w 96840"/>
                <a:gd name="textAreaRight" fmla="*/ 97200 w 96840"/>
                <a:gd name="textAreaTop" fmla="*/ 0 h 110160"/>
                <a:gd name="textAreaBottom" fmla="*/ 110520 h 110160"/>
              </a:gdLst>
              <a:ahLst/>
              <a:cxnLst/>
              <a:rect l="textAreaLeft" t="textAreaTop" r="textAreaRight" b="textAreaBottom"/>
              <a:pathLst>
                <a:path w="2427" h="2757">
                  <a:moveTo>
                    <a:pt x="1524" y="1279"/>
                  </a:moveTo>
                  <a:lnTo>
                    <a:pt x="1524" y="1279"/>
                  </a:lnTo>
                  <a:cubicBezTo>
                    <a:pt x="1609" y="1380"/>
                    <a:pt x="1587" y="1451"/>
                    <a:pt x="1453" y="1493"/>
                  </a:cubicBezTo>
                  <a:cubicBezTo>
                    <a:pt x="1435" y="1507"/>
                    <a:pt x="1416" y="1519"/>
                    <a:pt x="1397" y="1529"/>
                  </a:cubicBezTo>
                  <a:lnTo>
                    <a:pt x="1397" y="1529"/>
                  </a:lnTo>
                  <a:cubicBezTo>
                    <a:pt x="1416" y="1511"/>
                    <a:pt x="1433" y="1491"/>
                    <a:pt x="1448" y="1470"/>
                  </a:cubicBezTo>
                  <a:lnTo>
                    <a:pt x="1448" y="1470"/>
                  </a:lnTo>
                  <a:cubicBezTo>
                    <a:pt x="1499" y="1429"/>
                    <a:pt x="1521" y="1357"/>
                    <a:pt x="1524" y="1279"/>
                  </a:cubicBezTo>
                  <a:close/>
                  <a:moveTo>
                    <a:pt x="1091" y="1620"/>
                  </a:moveTo>
                  <a:cubicBezTo>
                    <a:pt x="1111" y="1623"/>
                    <a:pt x="1130" y="1624"/>
                    <a:pt x="1150" y="1624"/>
                  </a:cubicBezTo>
                  <a:cubicBezTo>
                    <a:pt x="1156" y="1624"/>
                    <a:pt x="1162" y="1624"/>
                    <a:pt x="1168" y="1624"/>
                  </a:cubicBezTo>
                  <a:lnTo>
                    <a:pt x="1168" y="1624"/>
                  </a:lnTo>
                  <a:cubicBezTo>
                    <a:pt x="1160" y="1678"/>
                    <a:pt x="1193" y="1743"/>
                    <a:pt x="1263" y="1743"/>
                  </a:cubicBezTo>
                  <a:lnTo>
                    <a:pt x="1275" y="1743"/>
                  </a:lnTo>
                  <a:cubicBezTo>
                    <a:pt x="1388" y="1743"/>
                    <a:pt x="1502" y="1717"/>
                    <a:pt x="1607" y="1670"/>
                  </a:cubicBezTo>
                  <a:lnTo>
                    <a:pt x="1607" y="1670"/>
                  </a:lnTo>
                  <a:cubicBezTo>
                    <a:pt x="1623" y="1692"/>
                    <a:pt x="1639" y="1715"/>
                    <a:pt x="1655" y="1737"/>
                  </a:cubicBezTo>
                  <a:lnTo>
                    <a:pt x="1655" y="1737"/>
                  </a:lnTo>
                  <a:cubicBezTo>
                    <a:pt x="1652" y="1750"/>
                    <a:pt x="1652" y="1764"/>
                    <a:pt x="1656" y="1779"/>
                  </a:cubicBezTo>
                  <a:cubicBezTo>
                    <a:pt x="1703" y="1886"/>
                    <a:pt x="1739" y="1993"/>
                    <a:pt x="1775" y="2100"/>
                  </a:cubicBezTo>
                  <a:lnTo>
                    <a:pt x="1501" y="2303"/>
                  </a:lnTo>
                  <a:cubicBezTo>
                    <a:pt x="1453" y="2267"/>
                    <a:pt x="1417" y="2231"/>
                    <a:pt x="1382" y="2195"/>
                  </a:cubicBezTo>
                  <a:cubicBezTo>
                    <a:pt x="1364" y="2179"/>
                    <a:pt x="1347" y="2162"/>
                    <a:pt x="1330" y="2145"/>
                  </a:cubicBezTo>
                  <a:lnTo>
                    <a:pt x="1330" y="2145"/>
                  </a:lnTo>
                  <a:cubicBezTo>
                    <a:pt x="1337" y="2125"/>
                    <a:pt x="1338" y="2103"/>
                    <a:pt x="1329" y="2080"/>
                  </a:cubicBezTo>
                  <a:lnTo>
                    <a:pt x="1329" y="2080"/>
                  </a:lnTo>
                  <a:lnTo>
                    <a:pt x="1334" y="2076"/>
                  </a:lnTo>
                  <a:cubicBezTo>
                    <a:pt x="1311" y="2035"/>
                    <a:pt x="1287" y="1995"/>
                    <a:pt x="1263" y="1955"/>
                  </a:cubicBezTo>
                  <a:lnTo>
                    <a:pt x="1263" y="1955"/>
                  </a:lnTo>
                  <a:cubicBezTo>
                    <a:pt x="1204" y="1844"/>
                    <a:pt x="1147" y="1732"/>
                    <a:pt x="1091" y="1620"/>
                  </a:cubicBezTo>
                  <a:close/>
                  <a:moveTo>
                    <a:pt x="491" y="1"/>
                  </a:moveTo>
                  <a:cubicBezTo>
                    <a:pt x="483" y="1"/>
                    <a:pt x="474" y="2"/>
                    <a:pt x="465" y="5"/>
                  </a:cubicBezTo>
                  <a:cubicBezTo>
                    <a:pt x="449" y="9"/>
                    <a:pt x="434" y="15"/>
                    <a:pt x="420" y="21"/>
                  </a:cubicBezTo>
                  <a:lnTo>
                    <a:pt x="420" y="21"/>
                  </a:lnTo>
                  <a:lnTo>
                    <a:pt x="417" y="17"/>
                  </a:lnTo>
                  <a:cubicBezTo>
                    <a:pt x="406" y="28"/>
                    <a:pt x="379" y="31"/>
                    <a:pt x="345" y="31"/>
                  </a:cubicBezTo>
                  <a:cubicBezTo>
                    <a:pt x="304" y="31"/>
                    <a:pt x="252" y="26"/>
                    <a:pt x="207" y="26"/>
                  </a:cubicBezTo>
                  <a:cubicBezTo>
                    <a:pt x="171" y="26"/>
                    <a:pt x="138" y="29"/>
                    <a:pt x="120" y="40"/>
                  </a:cubicBezTo>
                  <a:cubicBezTo>
                    <a:pt x="36" y="88"/>
                    <a:pt x="1" y="171"/>
                    <a:pt x="13" y="255"/>
                  </a:cubicBezTo>
                  <a:cubicBezTo>
                    <a:pt x="48" y="410"/>
                    <a:pt x="120" y="540"/>
                    <a:pt x="215" y="660"/>
                  </a:cubicBezTo>
                  <a:cubicBezTo>
                    <a:pt x="346" y="886"/>
                    <a:pt x="477" y="1112"/>
                    <a:pt x="632" y="1314"/>
                  </a:cubicBezTo>
                  <a:cubicBezTo>
                    <a:pt x="685" y="1379"/>
                    <a:pt x="749" y="1444"/>
                    <a:pt x="820" y="1497"/>
                  </a:cubicBezTo>
                  <a:lnTo>
                    <a:pt x="820" y="1497"/>
                  </a:lnTo>
                  <a:cubicBezTo>
                    <a:pt x="825" y="1507"/>
                    <a:pt x="830" y="1517"/>
                    <a:pt x="834" y="1526"/>
                  </a:cubicBezTo>
                  <a:lnTo>
                    <a:pt x="834" y="1526"/>
                  </a:lnTo>
                  <a:cubicBezTo>
                    <a:pt x="798" y="1546"/>
                    <a:pt x="776" y="1586"/>
                    <a:pt x="798" y="1636"/>
                  </a:cubicBezTo>
                  <a:cubicBezTo>
                    <a:pt x="882" y="1874"/>
                    <a:pt x="1013" y="2088"/>
                    <a:pt x="1191" y="2279"/>
                  </a:cubicBezTo>
                  <a:cubicBezTo>
                    <a:pt x="1298" y="2410"/>
                    <a:pt x="1501" y="2624"/>
                    <a:pt x="1703" y="2624"/>
                  </a:cubicBezTo>
                  <a:cubicBezTo>
                    <a:pt x="1881" y="2624"/>
                    <a:pt x="1954" y="2534"/>
                    <a:pt x="1974" y="2410"/>
                  </a:cubicBezTo>
                  <a:lnTo>
                    <a:pt x="1974" y="2410"/>
                  </a:lnTo>
                  <a:cubicBezTo>
                    <a:pt x="1979" y="2418"/>
                    <a:pt x="1984" y="2426"/>
                    <a:pt x="1989" y="2434"/>
                  </a:cubicBezTo>
                  <a:cubicBezTo>
                    <a:pt x="2008" y="2457"/>
                    <a:pt x="2035" y="2467"/>
                    <a:pt x="2063" y="2467"/>
                  </a:cubicBezTo>
                  <a:cubicBezTo>
                    <a:pt x="2067" y="2467"/>
                    <a:pt x="2070" y="2467"/>
                    <a:pt x="2074" y="2467"/>
                  </a:cubicBezTo>
                  <a:lnTo>
                    <a:pt x="2074" y="2467"/>
                  </a:lnTo>
                  <a:cubicBezTo>
                    <a:pt x="2113" y="2556"/>
                    <a:pt x="2165" y="2640"/>
                    <a:pt x="2227" y="2719"/>
                  </a:cubicBezTo>
                  <a:cubicBezTo>
                    <a:pt x="2246" y="2745"/>
                    <a:pt x="2273" y="2756"/>
                    <a:pt x="2301" y="2756"/>
                  </a:cubicBezTo>
                  <a:cubicBezTo>
                    <a:pt x="2363" y="2756"/>
                    <a:pt x="2427" y="2702"/>
                    <a:pt x="2394" y="2636"/>
                  </a:cubicBezTo>
                  <a:cubicBezTo>
                    <a:pt x="2334" y="2505"/>
                    <a:pt x="2269" y="2376"/>
                    <a:pt x="2200" y="2251"/>
                  </a:cubicBezTo>
                  <a:lnTo>
                    <a:pt x="2200" y="2251"/>
                  </a:lnTo>
                  <a:cubicBezTo>
                    <a:pt x="2200" y="2249"/>
                    <a:pt x="2199" y="2246"/>
                    <a:pt x="2199" y="2244"/>
                  </a:cubicBezTo>
                  <a:lnTo>
                    <a:pt x="2199" y="2244"/>
                  </a:lnTo>
                  <a:cubicBezTo>
                    <a:pt x="2202" y="2217"/>
                    <a:pt x="2203" y="2189"/>
                    <a:pt x="2203" y="2160"/>
                  </a:cubicBezTo>
                  <a:lnTo>
                    <a:pt x="2181" y="2160"/>
                  </a:lnTo>
                  <a:cubicBezTo>
                    <a:pt x="2181" y="2156"/>
                    <a:pt x="2180" y="2152"/>
                    <a:pt x="2179" y="2148"/>
                  </a:cubicBezTo>
                  <a:cubicBezTo>
                    <a:pt x="2169" y="2097"/>
                    <a:pt x="2133" y="2070"/>
                    <a:pt x="2095" y="2065"/>
                  </a:cubicBezTo>
                  <a:lnTo>
                    <a:pt x="2095" y="2065"/>
                  </a:lnTo>
                  <a:cubicBezTo>
                    <a:pt x="1990" y="1890"/>
                    <a:pt x="1878" y="1720"/>
                    <a:pt x="1758" y="1558"/>
                  </a:cubicBezTo>
                  <a:lnTo>
                    <a:pt x="1758" y="1558"/>
                  </a:lnTo>
                  <a:cubicBezTo>
                    <a:pt x="1761" y="1548"/>
                    <a:pt x="1763" y="1539"/>
                    <a:pt x="1763" y="1529"/>
                  </a:cubicBezTo>
                  <a:cubicBezTo>
                    <a:pt x="1763" y="1267"/>
                    <a:pt x="1703" y="1017"/>
                    <a:pt x="1417" y="945"/>
                  </a:cubicBezTo>
                  <a:cubicBezTo>
                    <a:pt x="1412" y="945"/>
                    <a:pt x="1407" y="944"/>
                    <a:pt x="1401" y="944"/>
                  </a:cubicBezTo>
                  <a:cubicBezTo>
                    <a:pt x="1332" y="944"/>
                    <a:pt x="1292" y="1005"/>
                    <a:pt x="1299" y="1063"/>
                  </a:cubicBezTo>
                  <a:lnTo>
                    <a:pt x="1299" y="1063"/>
                  </a:lnTo>
                  <a:cubicBezTo>
                    <a:pt x="1296" y="1067"/>
                    <a:pt x="1293" y="1070"/>
                    <a:pt x="1290" y="1073"/>
                  </a:cubicBezTo>
                  <a:lnTo>
                    <a:pt x="1290" y="1073"/>
                  </a:lnTo>
                  <a:cubicBezTo>
                    <a:pt x="1289" y="1073"/>
                    <a:pt x="1288" y="1073"/>
                    <a:pt x="1287" y="1073"/>
                  </a:cubicBezTo>
                  <a:cubicBezTo>
                    <a:pt x="1251" y="1073"/>
                    <a:pt x="1223" y="1096"/>
                    <a:pt x="1203" y="1136"/>
                  </a:cubicBezTo>
                  <a:cubicBezTo>
                    <a:pt x="1179" y="1189"/>
                    <a:pt x="1161" y="1266"/>
                    <a:pt x="1163" y="1335"/>
                  </a:cubicBezTo>
                  <a:lnTo>
                    <a:pt x="1163" y="1335"/>
                  </a:lnTo>
                  <a:lnTo>
                    <a:pt x="1084" y="1433"/>
                  </a:lnTo>
                  <a:cubicBezTo>
                    <a:pt x="1047" y="1425"/>
                    <a:pt x="1013" y="1411"/>
                    <a:pt x="981" y="1393"/>
                  </a:cubicBezTo>
                  <a:lnTo>
                    <a:pt x="981" y="1393"/>
                  </a:lnTo>
                  <a:cubicBezTo>
                    <a:pt x="944" y="1315"/>
                    <a:pt x="908" y="1237"/>
                    <a:pt x="872" y="1159"/>
                  </a:cubicBezTo>
                  <a:lnTo>
                    <a:pt x="872" y="1159"/>
                  </a:lnTo>
                  <a:cubicBezTo>
                    <a:pt x="911" y="1180"/>
                    <a:pt x="950" y="1200"/>
                    <a:pt x="989" y="1219"/>
                  </a:cubicBezTo>
                  <a:lnTo>
                    <a:pt x="997" y="1202"/>
                  </a:lnTo>
                  <a:lnTo>
                    <a:pt x="997" y="1202"/>
                  </a:lnTo>
                  <a:cubicBezTo>
                    <a:pt x="1005" y="1203"/>
                    <a:pt x="1013" y="1204"/>
                    <a:pt x="1021" y="1204"/>
                  </a:cubicBezTo>
                  <a:cubicBezTo>
                    <a:pt x="1112" y="1204"/>
                    <a:pt x="1155" y="1080"/>
                    <a:pt x="1072" y="1029"/>
                  </a:cubicBezTo>
                  <a:cubicBezTo>
                    <a:pt x="989" y="990"/>
                    <a:pt x="909" y="949"/>
                    <a:pt x="830" y="905"/>
                  </a:cubicBezTo>
                  <a:lnTo>
                    <a:pt x="830" y="905"/>
                  </a:lnTo>
                  <a:cubicBezTo>
                    <a:pt x="867" y="862"/>
                    <a:pt x="867" y="797"/>
                    <a:pt x="798" y="767"/>
                  </a:cubicBezTo>
                  <a:cubicBezTo>
                    <a:pt x="739" y="743"/>
                    <a:pt x="679" y="719"/>
                    <a:pt x="632" y="683"/>
                  </a:cubicBezTo>
                  <a:cubicBezTo>
                    <a:pt x="416" y="604"/>
                    <a:pt x="373" y="449"/>
                    <a:pt x="494" y="207"/>
                  </a:cubicBezTo>
                  <a:lnTo>
                    <a:pt x="494" y="207"/>
                  </a:lnTo>
                  <a:cubicBezTo>
                    <a:pt x="518" y="199"/>
                    <a:pt x="542" y="184"/>
                    <a:pt x="572" y="148"/>
                  </a:cubicBezTo>
                  <a:cubicBezTo>
                    <a:pt x="615" y="84"/>
                    <a:pt x="562" y="1"/>
                    <a:pt x="49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5080" bIns="55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2" name="Google Shape;634;p38"/>
            <p:cNvSpPr/>
            <p:nvPr/>
          </p:nvSpPr>
          <p:spPr>
            <a:xfrm>
              <a:off x="1414800" y="1824840"/>
              <a:ext cx="91080" cy="108360"/>
            </a:xfrm>
            <a:custGeom>
              <a:avLst/>
              <a:gdLst>
                <a:gd name="textAreaLeft" fmla="*/ 0 w 91080"/>
                <a:gd name="textAreaRight" fmla="*/ 91440 w 91080"/>
                <a:gd name="textAreaTop" fmla="*/ 0 h 108360"/>
                <a:gd name="textAreaBottom" fmla="*/ 108720 h 108360"/>
              </a:gdLst>
              <a:ahLst/>
              <a:cxnLst/>
              <a:rect l="textAreaLeft" t="textAreaTop" r="textAreaRight" b="textAreaBottom"/>
              <a:pathLst>
                <a:path w="2279" h="2709">
                  <a:moveTo>
                    <a:pt x="823" y="1"/>
                  </a:moveTo>
                  <a:lnTo>
                    <a:pt x="824" y="7"/>
                  </a:lnTo>
                  <a:lnTo>
                    <a:pt x="824" y="7"/>
                  </a:lnTo>
                  <a:cubicBezTo>
                    <a:pt x="824" y="7"/>
                    <a:pt x="823" y="7"/>
                    <a:pt x="823" y="7"/>
                  </a:cubicBezTo>
                  <a:cubicBezTo>
                    <a:pt x="802" y="7"/>
                    <a:pt x="781" y="13"/>
                    <a:pt x="764" y="25"/>
                  </a:cubicBezTo>
                  <a:lnTo>
                    <a:pt x="758" y="30"/>
                  </a:lnTo>
                  <a:lnTo>
                    <a:pt x="758" y="30"/>
                  </a:lnTo>
                  <a:cubicBezTo>
                    <a:pt x="748" y="25"/>
                    <a:pt x="735" y="23"/>
                    <a:pt x="719" y="23"/>
                  </a:cubicBezTo>
                  <a:cubicBezTo>
                    <a:pt x="710" y="23"/>
                    <a:pt x="702" y="23"/>
                    <a:pt x="692" y="25"/>
                  </a:cubicBezTo>
                  <a:lnTo>
                    <a:pt x="689" y="25"/>
                  </a:lnTo>
                  <a:cubicBezTo>
                    <a:pt x="647" y="17"/>
                    <a:pt x="604" y="13"/>
                    <a:pt x="561" y="13"/>
                  </a:cubicBezTo>
                  <a:cubicBezTo>
                    <a:pt x="534" y="13"/>
                    <a:pt x="513" y="23"/>
                    <a:pt x="499" y="39"/>
                  </a:cubicBezTo>
                  <a:lnTo>
                    <a:pt x="499" y="39"/>
                  </a:lnTo>
                  <a:cubicBezTo>
                    <a:pt x="457" y="48"/>
                    <a:pt x="416" y="61"/>
                    <a:pt x="371" y="84"/>
                  </a:cubicBezTo>
                  <a:cubicBezTo>
                    <a:pt x="305" y="110"/>
                    <a:pt x="247" y="151"/>
                    <a:pt x="197" y="200"/>
                  </a:cubicBezTo>
                  <a:lnTo>
                    <a:pt x="197" y="200"/>
                  </a:lnTo>
                  <a:cubicBezTo>
                    <a:pt x="178" y="177"/>
                    <a:pt x="146" y="162"/>
                    <a:pt x="116" y="162"/>
                  </a:cubicBezTo>
                  <a:cubicBezTo>
                    <a:pt x="85" y="162"/>
                    <a:pt x="54" y="177"/>
                    <a:pt x="37" y="215"/>
                  </a:cubicBezTo>
                  <a:cubicBezTo>
                    <a:pt x="0" y="313"/>
                    <a:pt x="6" y="395"/>
                    <a:pt x="34" y="467"/>
                  </a:cubicBezTo>
                  <a:lnTo>
                    <a:pt x="34" y="467"/>
                  </a:lnTo>
                  <a:cubicBezTo>
                    <a:pt x="54" y="610"/>
                    <a:pt x="115" y="737"/>
                    <a:pt x="198" y="853"/>
                  </a:cubicBezTo>
                  <a:lnTo>
                    <a:pt x="198" y="853"/>
                  </a:lnTo>
                  <a:cubicBezTo>
                    <a:pt x="220" y="962"/>
                    <a:pt x="280" y="1065"/>
                    <a:pt x="371" y="1144"/>
                  </a:cubicBezTo>
                  <a:cubicBezTo>
                    <a:pt x="389" y="1159"/>
                    <a:pt x="410" y="1165"/>
                    <a:pt x="431" y="1165"/>
                  </a:cubicBezTo>
                  <a:cubicBezTo>
                    <a:pt x="447" y="1165"/>
                    <a:pt x="462" y="1161"/>
                    <a:pt x="476" y="1154"/>
                  </a:cubicBezTo>
                  <a:lnTo>
                    <a:pt x="476" y="1154"/>
                  </a:lnTo>
                  <a:cubicBezTo>
                    <a:pt x="516" y="1191"/>
                    <a:pt x="556" y="1227"/>
                    <a:pt x="597" y="1263"/>
                  </a:cubicBezTo>
                  <a:cubicBezTo>
                    <a:pt x="787" y="1453"/>
                    <a:pt x="1002" y="1620"/>
                    <a:pt x="1192" y="1810"/>
                  </a:cubicBezTo>
                  <a:cubicBezTo>
                    <a:pt x="1418" y="2060"/>
                    <a:pt x="1633" y="2334"/>
                    <a:pt x="1823" y="2620"/>
                  </a:cubicBezTo>
                  <a:cubicBezTo>
                    <a:pt x="1846" y="2643"/>
                    <a:pt x="1876" y="2654"/>
                    <a:pt x="1906" y="2654"/>
                  </a:cubicBezTo>
                  <a:cubicBezTo>
                    <a:pt x="1939" y="2654"/>
                    <a:pt x="1971" y="2640"/>
                    <a:pt x="1990" y="2608"/>
                  </a:cubicBezTo>
                  <a:cubicBezTo>
                    <a:pt x="2000" y="2590"/>
                    <a:pt x="2009" y="2571"/>
                    <a:pt x="2017" y="2552"/>
                  </a:cubicBezTo>
                  <a:lnTo>
                    <a:pt x="2017" y="2552"/>
                  </a:lnTo>
                  <a:lnTo>
                    <a:pt x="2085" y="2644"/>
                  </a:lnTo>
                  <a:cubicBezTo>
                    <a:pt x="2094" y="2689"/>
                    <a:pt x="2126" y="2709"/>
                    <a:pt x="2160" y="2709"/>
                  </a:cubicBezTo>
                  <a:cubicBezTo>
                    <a:pt x="2216" y="2709"/>
                    <a:pt x="2278" y="2658"/>
                    <a:pt x="2264" y="2584"/>
                  </a:cubicBezTo>
                  <a:cubicBezTo>
                    <a:pt x="2240" y="2441"/>
                    <a:pt x="2145" y="2311"/>
                    <a:pt x="2014" y="2251"/>
                  </a:cubicBezTo>
                  <a:cubicBezTo>
                    <a:pt x="1997" y="2243"/>
                    <a:pt x="1980" y="2239"/>
                    <a:pt x="1965" y="2239"/>
                  </a:cubicBezTo>
                  <a:cubicBezTo>
                    <a:pt x="1913" y="2239"/>
                    <a:pt x="1871" y="2280"/>
                    <a:pt x="1871" y="2334"/>
                  </a:cubicBezTo>
                  <a:cubicBezTo>
                    <a:pt x="1870" y="2337"/>
                    <a:pt x="1870" y="2341"/>
                    <a:pt x="1869" y="2344"/>
                  </a:cubicBezTo>
                  <a:lnTo>
                    <a:pt x="1869" y="2344"/>
                  </a:lnTo>
                  <a:cubicBezTo>
                    <a:pt x="1643" y="2054"/>
                    <a:pt x="1407" y="1775"/>
                    <a:pt x="1145" y="1513"/>
                  </a:cubicBezTo>
                  <a:cubicBezTo>
                    <a:pt x="1015" y="1397"/>
                    <a:pt x="833" y="1262"/>
                    <a:pt x="664" y="1109"/>
                  </a:cubicBezTo>
                  <a:lnTo>
                    <a:pt x="664" y="1109"/>
                  </a:lnTo>
                  <a:cubicBezTo>
                    <a:pt x="667" y="1109"/>
                    <a:pt x="669" y="1109"/>
                    <a:pt x="672" y="1109"/>
                  </a:cubicBezTo>
                  <a:cubicBezTo>
                    <a:pt x="736" y="1109"/>
                    <a:pt x="786" y="1043"/>
                    <a:pt x="764" y="977"/>
                  </a:cubicBezTo>
                  <a:cubicBezTo>
                    <a:pt x="704" y="775"/>
                    <a:pt x="561" y="596"/>
                    <a:pt x="383" y="489"/>
                  </a:cubicBezTo>
                  <a:cubicBezTo>
                    <a:pt x="367" y="482"/>
                    <a:pt x="352" y="480"/>
                    <a:pt x="338" y="480"/>
                  </a:cubicBezTo>
                  <a:cubicBezTo>
                    <a:pt x="336" y="480"/>
                    <a:pt x="335" y="480"/>
                    <a:pt x="334" y="480"/>
                  </a:cubicBezTo>
                  <a:lnTo>
                    <a:pt x="334" y="480"/>
                  </a:lnTo>
                  <a:cubicBezTo>
                    <a:pt x="318" y="319"/>
                    <a:pt x="399" y="237"/>
                    <a:pt x="585" y="227"/>
                  </a:cubicBezTo>
                  <a:cubicBezTo>
                    <a:pt x="645" y="227"/>
                    <a:pt x="704" y="227"/>
                    <a:pt x="752" y="239"/>
                  </a:cubicBezTo>
                  <a:cubicBezTo>
                    <a:pt x="766" y="242"/>
                    <a:pt x="779" y="244"/>
                    <a:pt x="791" y="244"/>
                  </a:cubicBezTo>
                  <a:cubicBezTo>
                    <a:pt x="796" y="244"/>
                    <a:pt x="801" y="243"/>
                    <a:pt x="806" y="243"/>
                  </a:cubicBezTo>
                  <a:lnTo>
                    <a:pt x="806" y="243"/>
                  </a:lnTo>
                  <a:cubicBezTo>
                    <a:pt x="839" y="261"/>
                    <a:pt x="868" y="284"/>
                    <a:pt x="895" y="310"/>
                  </a:cubicBezTo>
                  <a:cubicBezTo>
                    <a:pt x="913" y="329"/>
                    <a:pt x="935" y="337"/>
                    <a:pt x="956" y="337"/>
                  </a:cubicBezTo>
                  <a:cubicBezTo>
                    <a:pt x="1004" y="337"/>
                    <a:pt x="1049" y="296"/>
                    <a:pt x="1049" y="239"/>
                  </a:cubicBezTo>
                  <a:cubicBezTo>
                    <a:pt x="1049" y="108"/>
                    <a:pt x="954" y="1"/>
                    <a:pt x="8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4360" bIns="54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 name="Google Shape;786;p42">
            <a:extLst>
              <a:ext uri="{FF2B5EF4-FFF2-40B4-BE49-F238E27FC236}">
                <a16:creationId xmlns:a16="http://schemas.microsoft.com/office/drawing/2014/main" id="{E946403C-E906-37D9-F37C-2230B1BE2ECC}"/>
              </a:ext>
            </a:extLst>
          </p:cNvPr>
          <p:cNvGrpSpPr/>
          <p:nvPr/>
        </p:nvGrpSpPr>
        <p:grpSpPr>
          <a:xfrm>
            <a:off x="1213086" y="2886635"/>
            <a:ext cx="1529280" cy="1281988"/>
            <a:chOff x="4507920" y="3553920"/>
            <a:chExt cx="1219320" cy="1027080"/>
          </a:xfrm>
        </p:grpSpPr>
        <p:sp>
          <p:nvSpPr>
            <p:cNvPr id="3" name="Google Shape;787;p42">
              <a:extLst>
                <a:ext uri="{FF2B5EF4-FFF2-40B4-BE49-F238E27FC236}">
                  <a16:creationId xmlns:a16="http://schemas.microsoft.com/office/drawing/2014/main" id="{22B5995F-DF4C-006D-9B3A-2094063BD8F4}"/>
                </a:ext>
              </a:extLst>
            </p:cNvPr>
            <p:cNvSpPr/>
            <p:nvPr/>
          </p:nvSpPr>
          <p:spPr>
            <a:xfrm>
              <a:off x="4514400" y="3559680"/>
              <a:ext cx="1206360" cy="984960"/>
            </a:xfrm>
            <a:custGeom>
              <a:avLst/>
              <a:gdLst>
                <a:gd name="textAreaLeft" fmla="*/ 0 w 1206360"/>
                <a:gd name="textAreaRight" fmla="*/ 1206720 w 1206360"/>
                <a:gd name="textAreaTop" fmla="*/ 0 h 984960"/>
                <a:gd name="textAreaBottom" fmla="*/ 985320 h 984960"/>
              </a:gdLst>
              <a:ahLst/>
              <a:cxnLst/>
              <a:rect l="textAreaLeft" t="textAreaTop" r="textAreaRight" b="textAreaBottom"/>
              <a:pathLst>
                <a:path w="23408" h="19113">
                  <a:moveTo>
                    <a:pt x="2983" y="1"/>
                  </a:moveTo>
                  <a:cubicBezTo>
                    <a:pt x="2914" y="1"/>
                    <a:pt x="2848" y="25"/>
                    <a:pt x="2798" y="75"/>
                  </a:cubicBezTo>
                  <a:cubicBezTo>
                    <a:pt x="2739" y="123"/>
                    <a:pt x="2691" y="182"/>
                    <a:pt x="2667" y="254"/>
                  </a:cubicBezTo>
                  <a:cubicBezTo>
                    <a:pt x="2560" y="539"/>
                    <a:pt x="2512" y="837"/>
                    <a:pt x="2512" y="1146"/>
                  </a:cubicBezTo>
                  <a:cubicBezTo>
                    <a:pt x="2477" y="1920"/>
                    <a:pt x="2560" y="2706"/>
                    <a:pt x="2763" y="3468"/>
                  </a:cubicBezTo>
                  <a:cubicBezTo>
                    <a:pt x="1977" y="4445"/>
                    <a:pt x="1381" y="5564"/>
                    <a:pt x="1012" y="6766"/>
                  </a:cubicBezTo>
                  <a:cubicBezTo>
                    <a:pt x="0" y="10088"/>
                    <a:pt x="2084" y="17339"/>
                    <a:pt x="2501" y="18756"/>
                  </a:cubicBezTo>
                  <a:cubicBezTo>
                    <a:pt x="2548" y="18899"/>
                    <a:pt x="2620" y="19113"/>
                    <a:pt x="7680" y="19113"/>
                  </a:cubicBezTo>
                  <a:cubicBezTo>
                    <a:pt x="9311" y="19113"/>
                    <a:pt x="11037" y="19089"/>
                    <a:pt x="12669" y="19065"/>
                  </a:cubicBezTo>
                  <a:cubicBezTo>
                    <a:pt x="14216" y="19042"/>
                    <a:pt x="15157" y="19006"/>
                    <a:pt x="16598" y="18256"/>
                  </a:cubicBezTo>
                  <a:lnTo>
                    <a:pt x="18979" y="17029"/>
                  </a:lnTo>
                  <a:cubicBezTo>
                    <a:pt x="19193" y="16922"/>
                    <a:pt x="19419" y="16779"/>
                    <a:pt x="19669" y="16625"/>
                  </a:cubicBezTo>
                  <a:cubicBezTo>
                    <a:pt x="20158" y="16315"/>
                    <a:pt x="20705" y="15982"/>
                    <a:pt x="21181" y="15886"/>
                  </a:cubicBezTo>
                  <a:lnTo>
                    <a:pt x="21205" y="15874"/>
                  </a:lnTo>
                  <a:cubicBezTo>
                    <a:pt x="21729" y="15601"/>
                    <a:pt x="22324" y="15303"/>
                    <a:pt x="22753" y="14827"/>
                  </a:cubicBezTo>
                  <a:cubicBezTo>
                    <a:pt x="23229" y="14303"/>
                    <a:pt x="23408" y="13589"/>
                    <a:pt x="23217" y="13029"/>
                  </a:cubicBezTo>
                  <a:cubicBezTo>
                    <a:pt x="22991" y="12410"/>
                    <a:pt x="22289" y="11969"/>
                    <a:pt x="21491" y="11969"/>
                  </a:cubicBezTo>
                  <a:lnTo>
                    <a:pt x="21420" y="11969"/>
                  </a:lnTo>
                  <a:cubicBezTo>
                    <a:pt x="20681" y="11993"/>
                    <a:pt x="20003" y="12350"/>
                    <a:pt x="19431" y="12707"/>
                  </a:cubicBezTo>
                  <a:cubicBezTo>
                    <a:pt x="18205" y="13446"/>
                    <a:pt x="17086" y="14350"/>
                    <a:pt x="16098" y="15386"/>
                  </a:cubicBezTo>
                  <a:cubicBezTo>
                    <a:pt x="16288" y="13946"/>
                    <a:pt x="16407" y="12493"/>
                    <a:pt x="16431" y="11041"/>
                  </a:cubicBezTo>
                  <a:cubicBezTo>
                    <a:pt x="16490" y="8564"/>
                    <a:pt x="16348" y="5754"/>
                    <a:pt x="14835" y="3528"/>
                  </a:cubicBezTo>
                  <a:cubicBezTo>
                    <a:pt x="14788" y="3468"/>
                    <a:pt x="14752" y="3409"/>
                    <a:pt x="14704" y="3349"/>
                  </a:cubicBezTo>
                  <a:cubicBezTo>
                    <a:pt x="14883" y="2623"/>
                    <a:pt x="14966" y="1873"/>
                    <a:pt x="14931" y="1135"/>
                  </a:cubicBezTo>
                  <a:cubicBezTo>
                    <a:pt x="14931" y="825"/>
                    <a:pt x="14883" y="527"/>
                    <a:pt x="14776" y="254"/>
                  </a:cubicBezTo>
                  <a:cubicBezTo>
                    <a:pt x="14752" y="182"/>
                    <a:pt x="14704" y="123"/>
                    <a:pt x="14645" y="75"/>
                  </a:cubicBezTo>
                  <a:cubicBezTo>
                    <a:pt x="14585" y="27"/>
                    <a:pt x="14502" y="3"/>
                    <a:pt x="14419" y="3"/>
                  </a:cubicBezTo>
                  <a:lnTo>
                    <a:pt x="14335" y="3"/>
                  </a:lnTo>
                  <a:cubicBezTo>
                    <a:pt x="13942" y="51"/>
                    <a:pt x="13597" y="254"/>
                    <a:pt x="13252" y="468"/>
                  </a:cubicBezTo>
                  <a:cubicBezTo>
                    <a:pt x="12823" y="754"/>
                    <a:pt x="12466" y="980"/>
                    <a:pt x="12145" y="1194"/>
                  </a:cubicBezTo>
                  <a:cubicBezTo>
                    <a:pt x="11097" y="658"/>
                    <a:pt x="9930" y="384"/>
                    <a:pt x="8751" y="373"/>
                  </a:cubicBezTo>
                  <a:cubicBezTo>
                    <a:pt x="8239" y="373"/>
                    <a:pt x="7727" y="432"/>
                    <a:pt x="7227" y="551"/>
                  </a:cubicBezTo>
                  <a:cubicBezTo>
                    <a:pt x="6584" y="694"/>
                    <a:pt x="5965" y="932"/>
                    <a:pt x="5382" y="1242"/>
                  </a:cubicBezTo>
                  <a:cubicBezTo>
                    <a:pt x="4965" y="956"/>
                    <a:pt x="4548" y="694"/>
                    <a:pt x="4191" y="468"/>
                  </a:cubicBezTo>
                  <a:cubicBezTo>
                    <a:pt x="3834" y="242"/>
                    <a:pt x="3501" y="51"/>
                    <a:pt x="3120" y="3"/>
                  </a:cubicBezTo>
                  <a:lnTo>
                    <a:pt x="3024" y="3"/>
                  </a:lnTo>
                  <a:cubicBezTo>
                    <a:pt x="3011" y="2"/>
                    <a:pt x="2997" y="1"/>
                    <a:pt x="2983" y="1"/>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 name="Google Shape;788;p42">
              <a:extLst>
                <a:ext uri="{FF2B5EF4-FFF2-40B4-BE49-F238E27FC236}">
                  <a16:creationId xmlns:a16="http://schemas.microsoft.com/office/drawing/2014/main" id="{B36D5385-118A-31FF-14FA-D5F5ECDD9C8C}"/>
                </a:ext>
              </a:extLst>
            </p:cNvPr>
            <p:cNvSpPr/>
            <p:nvPr/>
          </p:nvSpPr>
          <p:spPr>
            <a:xfrm>
              <a:off x="4507920" y="3553920"/>
              <a:ext cx="1219320" cy="996480"/>
            </a:xfrm>
            <a:custGeom>
              <a:avLst/>
              <a:gdLst>
                <a:gd name="textAreaLeft" fmla="*/ 0 w 1219320"/>
                <a:gd name="textAreaRight" fmla="*/ 1219680 w 1219320"/>
                <a:gd name="textAreaTop" fmla="*/ 0 h 996480"/>
                <a:gd name="textAreaBottom" fmla="*/ 996840 h 996480"/>
              </a:gdLst>
              <a:ahLst/>
              <a:cxnLst/>
              <a:rect l="textAreaLeft" t="textAreaTop" r="textAreaRight" b="textAreaBottom"/>
              <a:pathLst>
                <a:path w="23658" h="19339">
                  <a:moveTo>
                    <a:pt x="14582" y="225"/>
                  </a:moveTo>
                  <a:cubicBezTo>
                    <a:pt x="14631" y="225"/>
                    <a:pt x="14678" y="245"/>
                    <a:pt x="14716" y="264"/>
                  </a:cubicBezTo>
                  <a:cubicBezTo>
                    <a:pt x="14752" y="312"/>
                    <a:pt x="14788" y="360"/>
                    <a:pt x="14800" y="407"/>
                  </a:cubicBezTo>
                  <a:cubicBezTo>
                    <a:pt x="14907" y="681"/>
                    <a:pt x="14955" y="967"/>
                    <a:pt x="14955" y="1253"/>
                  </a:cubicBezTo>
                  <a:cubicBezTo>
                    <a:pt x="14978" y="2003"/>
                    <a:pt x="14907" y="2765"/>
                    <a:pt x="14716" y="3491"/>
                  </a:cubicBezTo>
                  <a:cubicBezTo>
                    <a:pt x="14776" y="3562"/>
                    <a:pt x="14824" y="3634"/>
                    <a:pt x="14871" y="3705"/>
                  </a:cubicBezTo>
                  <a:cubicBezTo>
                    <a:pt x="16324" y="5836"/>
                    <a:pt x="16502" y="8575"/>
                    <a:pt x="16443" y="11147"/>
                  </a:cubicBezTo>
                  <a:cubicBezTo>
                    <a:pt x="16419" y="12718"/>
                    <a:pt x="16288" y="14290"/>
                    <a:pt x="16062" y="15850"/>
                  </a:cubicBezTo>
                  <a:cubicBezTo>
                    <a:pt x="17110" y="14707"/>
                    <a:pt x="18300" y="13718"/>
                    <a:pt x="19622" y="12921"/>
                  </a:cubicBezTo>
                  <a:cubicBezTo>
                    <a:pt x="20217" y="12552"/>
                    <a:pt x="20860" y="12230"/>
                    <a:pt x="21551" y="12194"/>
                  </a:cubicBezTo>
                  <a:lnTo>
                    <a:pt x="21622" y="12194"/>
                  </a:lnTo>
                  <a:cubicBezTo>
                    <a:pt x="22301" y="12194"/>
                    <a:pt x="23015" y="12552"/>
                    <a:pt x="23241" y="13195"/>
                  </a:cubicBezTo>
                  <a:cubicBezTo>
                    <a:pt x="23444" y="13766"/>
                    <a:pt x="23206" y="14421"/>
                    <a:pt x="22789" y="14873"/>
                  </a:cubicBezTo>
                  <a:cubicBezTo>
                    <a:pt x="22384" y="15326"/>
                    <a:pt x="21824" y="15611"/>
                    <a:pt x="21289" y="15897"/>
                  </a:cubicBezTo>
                  <a:cubicBezTo>
                    <a:pt x="20562" y="16040"/>
                    <a:pt x="19705" y="16707"/>
                    <a:pt x="19050" y="17040"/>
                  </a:cubicBezTo>
                  <a:lnTo>
                    <a:pt x="16669" y="18267"/>
                  </a:lnTo>
                  <a:cubicBezTo>
                    <a:pt x="15264" y="18993"/>
                    <a:pt x="14371" y="19052"/>
                    <a:pt x="12788" y="19064"/>
                  </a:cubicBezTo>
                  <a:cubicBezTo>
                    <a:pt x="11371" y="19088"/>
                    <a:pt x="9525" y="19112"/>
                    <a:pt x="7811" y="19112"/>
                  </a:cubicBezTo>
                  <a:cubicBezTo>
                    <a:pt x="5156" y="19112"/>
                    <a:pt x="2810" y="19052"/>
                    <a:pt x="2751" y="18838"/>
                  </a:cubicBezTo>
                  <a:cubicBezTo>
                    <a:pt x="1870" y="15933"/>
                    <a:pt x="369" y="9813"/>
                    <a:pt x="1262" y="6920"/>
                  </a:cubicBezTo>
                  <a:cubicBezTo>
                    <a:pt x="1631" y="5717"/>
                    <a:pt x="2227" y="4586"/>
                    <a:pt x="3013" y="3610"/>
                  </a:cubicBezTo>
                  <a:cubicBezTo>
                    <a:pt x="2810" y="2848"/>
                    <a:pt x="2715" y="2050"/>
                    <a:pt x="2751" y="1264"/>
                  </a:cubicBezTo>
                  <a:cubicBezTo>
                    <a:pt x="2751" y="967"/>
                    <a:pt x="2798" y="681"/>
                    <a:pt x="2894" y="407"/>
                  </a:cubicBezTo>
                  <a:cubicBezTo>
                    <a:pt x="2917" y="360"/>
                    <a:pt x="2953" y="312"/>
                    <a:pt x="2989" y="276"/>
                  </a:cubicBezTo>
                  <a:cubicBezTo>
                    <a:pt x="3036" y="241"/>
                    <a:pt x="3096" y="229"/>
                    <a:pt x="3155" y="229"/>
                  </a:cubicBezTo>
                  <a:lnTo>
                    <a:pt x="3227" y="229"/>
                  </a:lnTo>
                  <a:cubicBezTo>
                    <a:pt x="3608" y="276"/>
                    <a:pt x="3941" y="479"/>
                    <a:pt x="4263" y="669"/>
                  </a:cubicBezTo>
                  <a:cubicBezTo>
                    <a:pt x="4679" y="943"/>
                    <a:pt x="5096" y="1205"/>
                    <a:pt x="5501" y="1491"/>
                  </a:cubicBezTo>
                  <a:cubicBezTo>
                    <a:pt x="6096" y="1157"/>
                    <a:pt x="6727" y="907"/>
                    <a:pt x="7382" y="764"/>
                  </a:cubicBezTo>
                  <a:cubicBezTo>
                    <a:pt x="7870" y="645"/>
                    <a:pt x="8370" y="598"/>
                    <a:pt x="8870" y="598"/>
                  </a:cubicBezTo>
                  <a:cubicBezTo>
                    <a:pt x="10061" y="598"/>
                    <a:pt x="11228" y="883"/>
                    <a:pt x="12276" y="1431"/>
                  </a:cubicBezTo>
                  <a:cubicBezTo>
                    <a:pt x="12657" y="1169"/>
                    <a:pt x="13050" y="919"/>
                    <a:pt x="13442" y="669"/>
                  </a:cubicBezTo>
                  <a:cubicBezTo>
                    <a:pt x="13764" y="467"/>
                    <a:pt x="14097" y="264"/>
                    <a:pt x="14466" y="229"/>
                  </a:cubicBezTo>
                  <a:lnTo>
                    <a:pt x="14550" y="229"/>
                  </a:lnTo>
                  <a:cubicBezTo>
                    <a:pt x="14561" y="226"/>
                    <a:pt x="14572" y="225"/>
                    <a:pt x="14582" y="225"/>
                  </a:cubicBezTo>
                  <a:close/>
                  <a:moveTo>
                    <a:pt x="14579" y="0"/>
                  </a:moveTo>
                  <a:cubicBezTo>
                    <a:pt x="14566" y="0"/>
                    <a:pt x="14552" y="1"/>
                    <a:pt x="14538" y="2"/>
                  </a:cubicBezTo>
                  <a:lnTo>
                    <a:pt x="14443" y="2"/>
                  </a:lnTo>
                  <a:cubicBezTo>
                    <a:pt x="14026" y="50"/>
                    <a:pt x="13681" y="252"/>
                    <a:pt x="13323" y="479"/>
                  </a:cubicBezTo>
                  <a:cubicBezTo>
                    <a:pt x="12907" y="741"/>
                    <a:pt x="12561" y="967"/>
                    <a:pt x="12264" y="1181"/>
                  </a:cubicBezTo>
                  <a:cubicBezTo>
                    <a:pt x="11204" y="645"/>
                    <a:pt x="10049" y="372"/>
                    <a:pt x="8870" y="372"/>
                  </a:cubicBezTo>
                  <a:cubicBezTo>
                    <a:pt x="8358" y="372"/>
                    <a:pt x="7835" y="431"/>
                    <a:pt x="7335" y="538"/>
                  </a:cubicBezTo>
                  <a:cubicBezTo>
                    <a:pt x="6692" y="693"/>
                    <a:pt x="6084" y="919"/>
                    <a:pt x="5513" y="1229"/>
                  </a:cubicBezTo>
                  <a:cubicBezTo>
                    <a:pt x="5120" y="955"/>
                    <a:pt x="4715" y="705"/>
                    <a:pt x="4370" y="479"/>
                  </a:cubicBezTo>
                  <a:cubicBezTo>
                    <a:pt x="4025" y="264"/>
                    <a:pt x="3656" y="50"/>
                    <a:pt x="3251" y="2"/>
                  </a:cubicBezTo>
                  <a:lnTo>
                    <a:pt x="3144" y="2"/>
                  </a:lnTo>
                  <a:cubicBezTo>
                    <a:pt x="3036" y="2"/>
                    <a:pt x="2941" y="26"/>
                    <a:pt x="2846" y="98"/>
                  </a:cubicBezTo>
                  <a:cubicBezTo>
                    <a:pt x="2774" y="157"/>
                    <a:pt x="2715" y="229"/>
                    <a:pt x="2679" y="324"/>
                  </a:cubicBezTo>
                  <a:cubicBezTo>
                    <a:pt x="2572" y="622"/>
                    <a:pt x="2524" y="931"/>
                    <a:pt x="2513" y="1253"/>
                  </a:cubicBezTo>
                  <a:cubicBezTo>
                    <a:pt x="2489" y="2026"/>
                    <a:pt x="2572" y="2800"/>
                    <a:pt x="2763" y="3562"/>
                  </a:cubicBezTo>
                  <a:cubicBezTo>
                    <a:pt x="1989" y="4539"/>
                    <a:pt x="1405" y="5658"/>
                    <a:pt x="1036" y="6849"/>
                  </a:cubicBezTo>
                  <a:cubicBezTo>
                    <a:pt x="0" y="10206"/>
                    <a:pt x="2096" y="17481"/>
                    <a:pt x="2524" y="18910"/>
                  </a:cubicBezTo>
                  <a:cubicBezTo>
                    <a:pt x="2584" y="19100"/>
                    <a:pt x="2691" y="19219"/>
                    <a:pt x="4287" y="19291"/>
                  </a:cubicBezTo>
                  <a:cubicBezTo>
                    <a:pt x="5120" y="19326"/>
                    <a:pt x="6299" y="19338"/>
                    <a:pt x="7799" y="19338"/>
                  </a:cubicBezTo>
                  <a:cubicBezTo>
                    <a:pt x="9442" y="19338"/>
                    <a:pt x="11168" y="19326"/>
                    <a:pt x="12788" y="19302"/>
                  </a:cubicBezTo>
                  <a:cubicBezTo>
                    <a:pt x="14359" y="19279"/>
                    <a:pt x="15312" y="19231"/>
                    <a:pt x="16764" y="18481"/>
                  </a:cubicBezTo>
                  <a:lnTo>
                    <a:pt x="17943" y="17874"/>
                  </a:lnTo>
                  <a:lnTo>
                    <a:pt x="19157" y="17243"/>
                  </a:lnTo>
                  <a:cubicBezTo>
                    <a:pt x="19372" y="17135"/>
                    <a:pt x="19598" y="16993"/>
                    <a:pt x="19848" y="16838"/>
                  </a:cubicBezTo>
                  <a:cubicBezTo>
                    <a:pt x="20336" y="16540"/>
                    <a:pt x="20884" y="16207"/>
                    <a:pt x="21324" y="16112"/>
                  </a:cubicBezTo>
                  <a:cubicBezTo>
                    <a:pt x="21348" y="16112"/>
                    <a:pt x="21372" y="16112"/>
                    <a:pt x="21384" y="16100"/>
                  </a:cubicBezTo>
                  <a:cubicBezTo>
                    <a:pt x="21920" y="15826"/>
                    <a:pt x="22515" y="15516"/>
                    <a:pt x="22956" y="15028"/>
                  </a:cubicBezTo>
                  <a:cubicBezTo>
                    <a:pt x="23468" y="14468"/>
                    <a:pt x="23658" y="13718"/>
                    <a:pt x="23444" y="13123"/>
                  </a:cubicBezTo>
                  <a:cubicBezTo>
                    <a:pt x="23206" y="12444"/>
                    <a:pt x="22455" y="11980"/>
                    <a:pt x="21622" y="11980"/>
                  </a:cubicBezTo>
                  <a:lnTo>
                    <a:pt x="21539" y="11980"/>
                  </a:lnTo>
                  <a:cubicBezTo>
                    <a:pt x="20777" y="12004"/>
                    <a:pt x="20086" y="12373"/>
                    <a:pt x="19491" y="12730"/>
                  </a:cubicBezTo>
                  <a:cubicBezTo>
                    <a:pt x="18360" y="13421"/>
                    <a:pt x="17312" y="14242"/>
                    <a:pt x="16371" y="15183"/>
                  </a:cubicBezTo>
                  <a:cubicBezTo>
                    <a:pt x="16538" y="13849"/>
                    <a:pt x="16645" y="12504"/>
                    <a:pt x="16669" y="11159"/>
                  </a:cubicBezTo>
                  <a:cubicBezTo>
                    <a:pt x="16729" y="8670"/>
                    <a:pt x="16586" y="5825"/>
                    <a:pt x="15050" y="3574"/>
                  </a:cubicBezTo>
                  <a:cubicBezTo>
                    <a:pt x="15026" y="3539"/>
                    <a:pt x="14990" y="3491"/>
                    <a:pt x="14955" y="3443"/>
                  </a:cubicBezTo>
                  <a:cubicBezTo>
                    <a:pt x="15133" y="2729"/>
                    <a:pt x="15205" y="1991"/>
                    <a:pt x="15169" y="1241"/>
                  </a:cubicBezTo>
                  <a:cubicBezTo>
                    <a:pt x="15169" y="931"/>
                    <a:pt x="15121" y="622"/>
                    <a:pt x="15002" y="324"/>
                  </a:cubicBezTo>
                  <a:cubicBezTo>
                    <a:pt x="14978" y="229"/>
                    <a:pt x="14919" y="157"/>
                    <a:pt x="14835" y="86"/>
                  </a:cubicBezTo>
                  <a:cubicBezTo>
                    <a:pt x="14763" y="34"/>
                    <a:pt x="14672" y="0"/>
                    <a:pt x="14579" y="0"/>
                  </a:cubicBezTo>
                  <a:close/>
                </a:path>
              </a:pathLst>
            </a:custGeom>
            <a:solidFill>
              <a:srgbClr val="1D1B1E"/>
            </a:solidFill>
            <a:ln w="9525">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 name="Google Shape;789;p42">
              <a:extLst>
                <a:ext uri="{FF2B5EF4-FFF2-40B4-BE49-F238E27FC236}">
                  <a16:creationId xmlns:a16="http://schemas.microsoft.com/office/drawing/2014/main" id="{FEED5AF9-1B55-917E-5C26-B53144AFCA18}"/>
                </a:ext>
              </a:extLst>
            </p:cNvPr>
            <p:cNvSpPr/>
            <p:nvPr/>
          </p:nvSpPr>
          <p:spPr>
            <a:xfrm>
              <a:off x="4761360" y="3874680"/>
              <a:ext cx="169560" cy="48600"/>
            </a:xfrm>
            <a:custGeom>
              <a:avLst/>
              <a:gdLst>
                <a:gd name="textAreaLeft" fmla="*/ 0 w 169560"/>
                <a:gd name="textAreaRight" fmla="*/ 169920 w 169560"/>
                <a:gd name="textAreaTop" fmla="*/ 0 h 48600"/>
                <a:gd name="textAreaBottom" fmla="*/ 48960 h 48600"/>
              </a:gdLst>
              <a:ahLst/>
              <a:cxnLst/>
              <a:rect l="textAreaLeft" t="textAreaTop" r="textAreaRight" b="textAreaBottom"/>
              <a:pathLst>
                <a:path w="3299" h="953" fill="none">
                  <a:moveTo>
                    <a:pt x="3299" y="12"/>
                  </a:moveTo>
                  <a:cubicBezTo>
                    <a:pt x="2239" y="0"/>
                    <a:pt x="1191" y="48"/>
                    <a:pt x="132" y="131"/>
                  </a:cubicBezTo>
                  <a:cubicBezTo>
                    <a:pt x="108" y="131"/>
                    <a:pt x="72" y="143"/>
                    <a:pt x="48" y="167"/>
                  </a:cubicBezTo>
                  <a:cubicBezTo>
                    <a:pt x="24" y="191"/>
                    <a:pt x="12" y="227"/>
                    <a:pt x="12" y="262"/>
                  </a:cubicBezTo>
                  <a:cubicBezTo>
                    <a:pt x="1" y="953"/>
                    <a:pt x="1060" y="929"/>
                    <a:pt x="1013" y="23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4480" bIns="24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790;p42">
              <a:extLst>
                <a:ext uri="{FF2B5EF4-FFF2-40B4-BE49-F238E27FC236}">
                  <a16:creationId xmlns:a16="http://schemas.microsoft.com/office/drawing/2014/main" id="{1E3B35DD-A1D1-3D50-7674-C7F0112F9939}"/>
                </a:ext>
              </a:extLst>
            </p:cNvPr>
            <p:cNvSpPr/>
            <p:nvPr/>
          </p:nvSpPr>
          <p:spPr>
            <a:xfrm>
              <a:off x="5001840" y="3862440"/>
              <a:ext cx="170280" cy="48600"/>
            </a:xfrm>
            <a:custGeom>
              <a:avLst/>
              <a:gdLst>
                <a:gd name="textAreaLeft" fmla="*/ 0 w 170280"/>
                <a:gd name="textAreaRight" fmla="*/ 170640 w 170280"/>
                <a:gd name="textAreaTop" fmla="*/ 0 h 48600"/>
                <a:gd name="textAreaBottom" fmla="*/ 48960 h 48600"/>
              </a:gdLst>
              <a:ahLst/>
              <a:cxnLst/>
              <a:rect l="textAreaLeft" t="textAreaTop" r="textAreaRight" b="textAreaBottom"/>
              <a:pathLst>
                <a:path w="3311" h="953" fill="none">
                  <a:moveTo>
                    <a:pt x="3311" y="12"/>
                  </a:moveTo>
                  <a:cubicBezTo>
                    <a:pt x="2251" y="0"/>
                    <a:pt x="1191" y="48"/>
                    <a:pt x="132" y="143"/>
                  </a:cubicBezTo>
                  <a:cubicBezTo>
                    <a:pt x="108" y="143"/>
                    <a:pt x="72" y="143"/>
                    <a:pt x="48" y="167"/>
                  </a:cubicBezTo>
                  <a:cubicBezTo>
                    <a:pt x="25" y="191"/>
                    <a:pt x="13" y="226"/>
                    <a:pt x="25" y="262"/>
                  </a:cubicBezTo>
                  <a:cubicBezTo>
                    <a:pt x="1" y="953"/>
                    <a:pt x="1060" y="929"/>
                    <a:pt x="1013" y="238"/>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4480" bIns="244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791;p42">
              <a:extLst>
                <a:ext uri="{FF2B5EF4-FFF2-40B4-BE49-F238E27FC236}">
                  <a16:creationId xmlns:a16="http://schemas.microsoft.com/office/drawing/2014/main" id="{6A84CD24-1C30-CDC5-4A2B-028B999E7ADB}"/>
                </a:ext>
              </a:extLst>
            </p:cNvPr>
            <p:cNvSpPr/>
            <p:nvPr/>
          </p:nvSpPr>
          <p:spPr>
            <a:xfrm>
              <a:off x="4758120" y="4079880"/>
              <a:ext cx="163080" cy="500400"/>
            </a:xfrm>
            <a:custGeom>
              <a:avLst/>
              <a:gdLst>
                <a:gd name="textAreaLeft" fmla="*/ 0 w 163080"/>
                <a:gd name="textAreaRight" fmla="*/ 163440 w 163080"/>
                <a:gd name="textAreaTop" fmla="*/ 0 h 500400"/>
                <a:gd name="textAreaBottom" fmla="*/ 500760 h 500400"/>
              </a:gdLst>
              <a:ahLst/>
              <a:cxnLst/>
              <a:rect l="textAreaLeft" t="textAreaTop" r="textAreaRight" b="textAreaBottom"/>
              <a:pathLst>
                <a:path w="3168" h="9717">
                  <a:moveTo>
                    <a:pt x="393" y="0"/>
                  </a:moveTo>
                  <a:cubicBezTo>
                    <a:pt x="322" y="2822"/>
                    <a:pt x="512" y="5632"/>
                    <a:pt x="953" y="8418"/>
                  </a:cubicBezTo>
                  <a:cubicBezTo>
                    <a:pt x="691" y="8430"/>
                    <a:pt x="441" y="8525"/>
                    <a:pt x="250" y="8692"/>
                  </a:cubicBezTo>
                  <a:cubicBezTo>
                    <a:pt x="60" y="8870"/>
                    <a:pt x="0" y="9192"/>
                    <a:pt x="179" y="9382"/>
                  </a:cubicBezTo>
                  <a:cubicBezTo>
                    <a:pt x="265" y="9472"/>
                    <a:pt x="368" y="9509"/>
                    <a:pt x="479" y="9509"/>
                  </a:cubicBezTo>
                  <a:cubicBezTo>
                    <a:pt x="735" y="9509"/>
                    <a:pt x="1030" y="9312"/>
                    <a:pt x="1238" y="9120"/>
                  </a:cubicBezTo>
                  <a:lnTo>
                    <a:pt x="1238" y="9120"/>
                  </a:lnTo>
                  <a:cubicBezTo>
                    <a:pt x="1060" y="9323"/>
                    <a:pt x="1238" y="9680"/>
                    <a:pt x="1500" y="9716"/>
                  </a:cubicBezTo>
                  <a:cubicBezTo>
                    <a:pt x="1509" y="9716"/>
                    <a:pt x="1517" y="9716"/>
                    <a:pt x="1526" y="9716"/>
                  </a:cubicBezTo>
                  <a:cubicBezTo>
                    <a:pt x="1790" y="9716"/>
                    <a:pt x="2026" y="9541"/>
                    <a:pt x="2096" y="9287"/>
                  </a:cubicBezTo>
                  <a:cubicBezTo>
                    <a:pt x="2173" y="9503"/>
                    <a:pt x="2376" y="9631"/>
                    <a:pt x="2585" y="9631"/>
                  </a:cubicBezTo>
                  <a:cubicBezTo>
                    <a:pt x="2665" y="9631"/>
                    <a:pt x="2746" y="9612"/>
                    <a:pt x="2822" y="9573"/>
                  </a:cubicBezTo>
                  <a:cubicBezTo>
                    <a:pt x="3072" y="9394"/>
                    <a:pt x="3167" y="9061"/>
                    <a:pt x="3036" y="8787"/>
                  </a:cubicBezTo>
                  <a:cubicBezTo>
                    <a:pt x="2898" y="8523"/>
                    <a:pt x="2628" y="8370"/>
                    <a:pt x="2342" y="8370"/>
                  </a:cubicBezTo>
                  <a:cubicBezTo>
                    <a:pt x="2331" y="8370"/>
                    <a:pt x="2321" y="8370"/>
                    <a:pt x="2310" y="8370"/>
                  </a:cubicBezTo>
                  <a:cubicBezTo>
                    <a:pt x="1905" y="5989"/>
                    <a:pt x="1631" y="3584"/>
                    <a:pt x="1488" y="1179"/>
                  </a:cubicBezTo>
                  <a:lnTo>
                    <a:pt x="393"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792;p42">
              <a:extLst>
                <a:ext uri="{FF2B5EF4-FFF2-40B4-BE49-F238E27FC236}">
                  <a16:creationId xmlns:a16="http://schemas.microsoft.com/office/drawing/2014/main" id="{499C0E8D-202B-B6AB-9B9C-96A777B15734}"/>
                </a:ext>
              </a:extLst>
            </p:cNvPr>
            <p:cNvSpPr/>
            <p:nvPr/>
          </p:nvSpPr>
          <p:spPr>
            <a:xfrm>
              <a:off x="4758120" y="4079880"/>
              <a:ext cx="163080" cy="501120"/>
            </a:xfrm>
            <a:custGeom>
              <a:avLst/>
              <a:gdLst>
                <a:gd name="textAreaLeft" fmla="*/ 0 w 163080"/>
                <a:gd name="textAreaRight" fmla="*/ 163440 w 163080"/>
                <a:gd name="textAreaTop" fmla="*/ 0 h 501120"/>
                <a:gd name="textAreaBottom" fmla="*/ 501480 h 501120"/>
              </a:gdLst>
              <a:ahLst/>
              <a:cxnLst/>
              <a:rect l="textAreaLeft" t="textAreaTop" r="textAreaRight" b="textAreaBottom"/>
              <a:pathLst>
                <a:path w="3168" h="9728" fill="none">
                  <a:moveTo>
                    <a:pt x="393" y="0"/>
                  </a:moveTo>
                  <a:cubicBezTo>
                    <a:pt x="322" y="2822"/>
                    <a:pt x="512" y="5632"/>
                    <a:pt x="953" y="8418"/>
                  </a:cubicBezTo>
                  <a:cubicBezTo>
                    <a:pt x="691" y="8430"/>
                    <a:pt x="441" y="8525"/>
                    <a:pt x="250" y="8692"/>
                  </a:cubicBezTo>
                  <a:cubicBezTo>
                    <a:pt x="60" y="8870"/>
                    <a:pt x="0" y="9192"/>
                    <a:pt x="179" y="9382"/>
                  </a:cubicBezTo>
                  <a:cubicBezTo>
                    <a:pt x="464" y="9680"/>
                    <a:pt x="941" y="9394"/>
                    <a:pt x="1238" y="9120"/>
                  </a:cubicBezTo>
                  <a:cubicBezTo>
                    <a:pt x="1060" y="9323"/>
                    <a:pt x="1238" y="9680"/>
                    <a:pt x="1500" y="9716"/>
                  </a:cubicBezTo>
                  <a:cubicBezTo>
                    <a:pt x="1774" y="9727"/>
                    <a:pt x="2024" y="9549"/>
                    <a:pt x="2096" y="9287"/>
                  </a:cubicBezTo>
                  <a:cubicBezTo>
                    <a:pt x="2203" y="9585"/>
                    <a:pt x="2548" y="9716"/>
                    <a:pt x="2822" y="9573"/>
                  </a:cubicBezTo>
                  <a:cubicBezTo>
                    <a:pt x="3072" y="9394"/>
                    <a:pt x="3167" y="9061"/>
                    <a:pt x="3036" y="8787"/>
                  </a:cubicBezTo>
                  <a:cubicBezTo>
                    <a:pt x="2893" y="8513"/>
                    <a:pt x="2608" y="8358"/>
                    <a:pt x="2310" y="8370"/>
                  </a:cubicBezTo>
                  <a:cubicBezTo>
                    <a:pt x="1905" y="5989"/>
                    <a:pt x="1631" y="3584"/>
                    <a:pt x="1488" y="117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793;p42">
              <a:extLst>
                <a:ext uri="{FF2B5EF4-FFF2-40B4-BE49-F238E27FC236}">
                  <a16:creationId xmlns:a16="http://schemas.microsoft.com/office/drawing/2014/main" id="{F124034B-BF2F-1444-C994-1E4748B74AB6}"/>
                </a:ext>
              </a:extLst>
            </p:cNvPr>
            <p:cNvSpPr/>
            <p:nvPr/>
          </p:nvSpPr>
          <p:spPr>
            <a:xfrm>
              <a:off x="5027040" y="4079880"/>
              <a:ext cx="163080" cy="500400"/>
            </a:xfrm>
            <a:custGeom>
              <a:avLst/>
              <a:gdLst>
                <a:gd name="textAreaLeft" fmla="*/ 0 w 163080"/>
                <a:gd name="textAreaRight" fmla="*/ 163440 w 163080"/>
                <a:gd name="textAreaTop" fmla="*/ 0 h 500400"/>
                <a:gd name="textAreaBottom" fmla="*/ 500760 h 500400"/>
              </a:gdLst>
              <a:ahLst/>
              <a:cxnLst/>
              <a:rect l="textAreaLeft" t="textAreaTop" r="textAreaRight" b="textAreaBottom"/>
              <a:pathLst>
                <a:path w="3169" h="9717">
                  <a:moveTo>
                    <a:pt x="2787" y="0"/>
                  </a:moveTo>
                  <a:lnTo>
                    <a:pt x="1692" y="1179"/>
                  </a:lnTo>
                  <a:cubicBezTo>
                    <a:pt x="1549" y="3584"/>
                    <a:pt x="1275" y="5989"/>
                    <a:pt x="870" y="8370"/>
                  </a:cubicBezTo>
                  <a:cubicBezTo>
                    <a:pt x="860" y="8370"/>
                    <a:pt x="850" y="8370"/>
                    <a:pt x="840" y="8370"/>
                  </a:cubicBezTo>
                  <a:cubicBezTo>
                    <a:pt x="553" y="8370"/>
                    <a:pt x="282" y="8534"/>
                    <a:pt x="144" y="8787"/>
                  </a:cubicBezTo>
                  <a:cubicBezTo>
                    <a:pt x="1" y="9061"/>
                    <a:pt x="96" y="9394"/>
                    <a:pt x="358" y="9573"/>
                  </a:cubicBezTo>
                  <a:cubicBezTo>
                    <a:pt x="434" y="9612"/>
                    <a:pt x="514" y="9631"/>
                    <a:pt x="592" y="9631"/>
                  </a:cubicBezTo>
                  <a:cubicBezTo>
                    <a:pt x="799" y="9631"/>
                    <a:pt x="995" y="9503"/>
                    <a:pt x="1073" y="9287"/>
                  </a:cubicBezTo>
                  <a:cubicBezTo>
                    <a:pt x="1153" y="9541"/>
                    <a:pt x="1379" y="9716"/>
                    <a:pt x="1642" y="9716"/>
                  </a:cubicBezTo>
                  <a:cubicBezTo>
                    <a:pt x="1651" y="9716"/>
                    <a:pt x="1659" y="9716"/>
                    <a:pt x="1668" y="9716"/>
                  </a:cubicBezTo>
                  <a:cubicBezTo>
                    <a:pt x="1930" y="9680"/>
                    <a:pt x="2120" y="9323"/>
                    <a:pt x="1942" y="9120"/>
                  </a:cubicBezTo>
                  <a:lnTo>
                    <a:pt x="1942" y="9120"/>
                  </a:lnTo>
                  <a:cubicBezTo>
                    <a:pt x="2150" y="9312"/>
                    <a:pt x="2445" y="9509"/>
                    <a:pt x="2697" y="9509"/>
                  </a:cubicBezTo>
                  <a:cubicBezTo>
                    <a:pt x="2806" y="9509"/>
                    <a:pt x="2907" y="9472"/>
                    <a:pt x="2989" y="9382"/>
                  </a:cubicBezTo>
                  <a:cubicBezTo>
                    <a:pt x="3168" y="9192"/>
                    <a:pt x="3109" y="8870"/>
                    <a:pt x="2930" y="8692"/>
                  </a:cubicBezTo>
                  <a:cubicBezTo>
                    <a:pt x="2728" y="8525"/>
                    <a:pt x="2477" y="8430"/>
                    <a:pt x="2227" y="8418"/>
                  </a:cubicBezTo>
                  <a:cubicBezTo>
                    <a:pt x="2668" y="5632"/>
                    <a:pt x="2858" y="2822"/>
                    <a:pt x="2787" y="0"/>
                  </a:cubicBezTo>
                  <a:close/>
                </a:path>
              </a:pathLst>
            </a:cu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794;p42">
              <a:extLst>
                <a:ext uri="{FF2B5EF4-FFF2-40B4-BE49-F238E27FC236}">
                  <a16:creationId xmlns:a16="http://schemas.microsoft.com/office/drawing/2014/main" id="{C40DD754-4DE3-C948-81D7-2F1FE1DFA768}"/>
                </a:ext>
              </a:extLst>
            </p:cNvPr>
            <p:cNvSpPr/>
            <p:nvPr/>
          </p:nvSpPr>
          <p:spPr>
            <a:xfrm>
              <a:off x="5027040" y="4079880"/>
              <a:ext cx="163080" cy="501120"/>
            </a:xfrm>
            <a:custGeom>
              <a:avLst/>
              <a:gdLst>
                <a:gd name="textAreaLeft" fmla="*/ 0 w 163080"/>
                <a:gd name="textAreaRight" fmla="*/ 163440 w 163080"/>
                <a:gd name="textAreaTop" fmla="*/ 0 h 501120"/>
                <a:gd name="textAreaBottom" fmla="*/ 501480 h 501120"/>
              </a:gdLst>
              <a:ahLst/>
              <a:cxnLst/>
              <a:rect l="textAreaLeft" t="textAreaTop" r="textAreaRight" b="textAreaBottom"/>
              <a:pathLst>
                <a:path w="3169" h="9728" fill="none">
                  <a:moveTo>
                    <a:pt x="2787" y="0"/>
                  </a:moveTo>
                  <a:cubicBezTo>
                    <a:pt x="2858" y="2822"/>
                    <a:pt x="2668" y="5632"/>
                    <a:pt x="2227" y="8418"/>
                  </a:cubicBezTo>
                  <a:cubicBezTo>
                    <a:pt x="2477" y="8430"/>
                    <a:pt x="2728" y="8525"/>
                    <a:pt x="2930" y="8692"/>
                  </a:cubicBezTo>
                  <a:cubicBezTo>
                    <a:pt x="3109" y="8870"/>
                    <a:pt x="3168" y="9192"/>
                    <a:pt x="2989" y="9382"/>
                  </a:cubicBezTo>
                  <a:cubicBezTo>
                    <a:pt x="2716" y="9680"/>
                    <a:pt x="2239" y="9394"/>
                    <a:pt x="1942" y="9120"/>
                  </a:cubicBezTo>
                  <a:cubicBezTo>
                    <a:pt x="2120" y="9323"/>
                    <a:pt x="1930" y="9680"/>
                    <a:pt x="1668" y="9716"/>
                  </a:cubicBezTo>
                  <a:cubicBezTo>
                    <a:pt x="1394" y="9727"/>
                    <a:pt x="1156" y="9549"/>
                    <a:pt x="1073" y="9287"/>
                  </a:cubicBezTo>
                  <a:cubicBezTo>
                    <a:pt x="965" y="9585"/>
                    <a:pt x="632" y="9716"/>
                    <a:pt x="358" y="9573"/>
                  </a:cubicBezTo>
                  <a:cubicBezTo>
                    <a:pt x="96" y="9394"/>
                    <a:pt x="1" y="9061"/>
                    <a:pt x="144" y="8787"/>
                  </a:cubicBezTo>
                  <a:cubicBezTo>
                    <a:pt x="287" y="8525"/>
                    <a:pt x="572" y="8358"/>
                    <a:pt x="870" y="8370"/>
                  </a:cubicBezTo>
                  <a:cubicBezTo>
                    <a:pt x="1275" y="5989"/>
                    <a:pt x="1549" y="3584"/>
                    <a:pt x="1692" y="1179"/>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795;p42">
              <a:extLst>
                <a:ext uri="{FF2B5EF4-FFF2-40B4-BE49-F238E27FC236}">
                  <a16:creationId xmlns:a16="http://schemas.microsoft.com/office/drawing/2014/main" id="{43C1BD47-4476-1462-159D-940BA9DCD346}"/>
                </a:ext>
              </a:extLst>
            </p:cNvPr>
            <p:cNvSpPr/>
            <p:nvPr/>
          </p:nvSpPr>
          <p:spPr>
            <a:xfrm>
              <a:off x="4912920" y="3952800"/>
              <a:ext cx="88560" cy="52920"/>
            </a:xfrm>
            <a:custGeom>
              <a:avLst/>
              <a:gdLst>
                <a:gd name="textAreaLeft" fmla="*/ 0 w 88560"/>
                <a:gd name="textAreaRight" fmla="*/ 88920 w 88560"/>
                <a:gd name="textAreaTop" fmla="*/ 0 h 52920"/>
                <a:gd name="textAreaBottom" fmla="*/ 53280 h 52920"/>
              </a:gdLst>
              <a:ahLst/>
              <a:cxnLst/>
              <a:rect l="textAreaLeft" t="textAreaTop" r="textAreaRight" b="textAreaBottom"/>
              <a:pathLst>
                <a:path w="1727" h="1037" fill="none">
                  <a:moveTo>
                    <a:pt x="0" y="1001"/>
                  </a:moveTo>
                  <a:cubicBezTo>
                    <a:pt x="84" y="703"/>
                    <a:pt x="227" y="429"/>
                    <a:pt x="405" y="179"/>
                  </a:cubicBezTo>
                  <a:cubicBezTo>
                    <a:pt x="441" y="120"/>
                    <a:pt x="500" y="60"/>
                    <a:pt x="572" y="36"/>
                  </a:cubicBezTo>
                  <a:cubicBezTo>
                    <a:pt x="691" y="0"/>
                    <a:pt x="798" y="96"/>
                    <a:pt x="881" y="179"/>
                  </a:cubicBezTo>
                  <a:cubicBezTo>
                    <a:pt x="1167" y="465"/>
                    <a:pt x="1441" y="751"/>
                    <a:pt x="1727" y="1036"/>
                  </a:cubicBezTo>
                </a:path>
              </a:pathLst>
            </a:custGeom>
            <a:noFill/>
            <a:ln w="19050" cap="rnd">
              <a:solidFill>
                <a:srgbClr val="351C52"/>
              </a:solidFill>
              <a:round/>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796;p42">
              <a:extLst>
                <a:ext uri="{FF2B5EF4-FFF2-40B4-BE49-F238E27FC236}">
                  <a16:creationId xmlns:a16="http://schemas.microsoft.com/office/drawing/2014/main" id="{8E83E951-D472-CDE3-1345-B6994FA00332}"/>
                </a:ext>
              </a:extLst>
            </p:cNvPr>
            <p:cNvSpPr/>
            <p:nvPr/>
          </p:nvSpPr>
          <p:spPr>
            <a:xfrm>
              <a:off x="5221440" y="3881520"/>
              <a:ext cx="131040" cy="137880"/>
            </a:xfrm>
            <a:custGeom>
              <a:avLst/>
              <a:gdLst>
                <a:gd name="textAreaLeft" fmla="*/ 0 w 131040"/>
                <a:gd name="textAreaRight" fmla="*/ 131400 w 131040"/>
                <a:gd name="textAreaTop" fmla="*/ 0 h 137880"/>
                <a:gd name="textAreaBottom" fmla="*/ 138240 h 137880"/>
              </a:gdLst>
              <a:ahLst/>
              <a:cxnLst/>
              <a:rect l="textAreaLeft" t="textAreaTop" r="textAreaRight" b="textAreaBottom"/>
              <a:pathLst>
                <a:path w="2549" h="2685">
                  <a:moveTo>
                    <a:pt x="2191" y="0"/>
                  </a:moveTo>
                  <a:cubicBezTo>
                    <a:pt x="1941" y="60"/>
                    <a:pt x="1703" y="119"/>
                    <a:pt x="1500" y="167"/>
                  </a:cubicBezTo>
                  <a:cubicBezTo>
                    <a:pt x="1441" y="179"/>
                    <a:pt x="1369" y="215"/>
                    <a:pt x="1310" y="250"/>
                  </a:cubicBezTo>
                  <a:cubicBezTo>
                    <a:pt x="1227" y="334"/>
                    <a:pt x="1215" y="477"/>
                    <a:pt x="1191" y="596"/>
                  </a:cubicBezTo>
                  <a:cubicBezTo>
                    <a:pt x="1131" y="798"/>
                    <a:pt x="988" y="965"/>
                    <a:pt x="786" y="1060"/>
                  </a:cubicBezTo>
                  <a:cubicBezTo>
                    <a:pt x="679" y="1084"/>
                    <a:pt x="584" y="1131"/>
                    <a:pt x="488" y="1191"/>
                  </a:cubicBezTo>
                  <a:cubicBezTo>
                    <a:pt x="298" y="1381"/>
                    <a:pt x="465" y="1762"/>
                    <a:pt x="274" y="1953"/>
                  </a:cubicBezTo>
                  <a:cubicBezTo>
                    <a:pt x="226" y="1989"/>
                    <a:pt x="167" y="2036"/>
                    <a:pt x="119" y="2084"/>
                  </a:cubicBezTo>
                  <a:cubicBezTo>
                    <a:pt x="0" y="2239"/>
                    <a:pt x="143" y="2453"/>
                    <a:pt x="286" y="2596"/>
                  </a:cubicBezTo>
                  <a:cubicBezTo>
                    <a:pt x="316" y="2636"/>
                    <a:pt x="372" y="2685"/>
                    <a:pt x="431" y="2685"/>
                  </a:cubicBezTo>
                  <a:cubicBezTo>
                    <a:pt x="442" y="2685"/>
                    <a:pt x="453" y="2683"/>
                    <a:pt x="465" y="2679"/>
                  </a:cubicBezTo>
                  <a:cubicBezTo>
                    <a:pt x="512" y="2655"/>
                    <a:pt x="548" y="2632"/>
                    <a:pt x="572" y="2584"/>
                  </a:cubicBezTo>
                  <a:cubicBezTo>
                    <a:pt x="679" y="2441"/>
                    <a:pt x="798" y="2310"/>
                    <a:pt x="941" y="2203"/>
                  </a:cubicBezTo>
                  <a:cubicBezTo>
                    <a:pt x="977" y="2167"/>
                    <a:pt x="1024" y="2143"/>
                    <a:pt x="1084" y="2132"/>
                  </a:cubicBezTo>
                  <a:cubicBezTo>
                    <a:pt x="1215" y="2132"/>
                    <a:pt x="1286" y="2298"/>
                    <a:pt x="1393" y="2370"/>
                  </a:cubicBezTo>
                  <a:cubicBezTo>
                    <a:pt x="1466" y="2416"/>
                    <a:pt x="1550" y="2440"/>
                    <a:pt x="1635" y="2440"/>
                  </a:cubicBezTo>
                  <a:cubicBezTo>
                    <a:pt x="1703" y="2440"/>
                    <a:pt x="1771" y="2425"/>
                    <a:pt x="1834" y="2394"/>
                  </a:cubicBezTo>
                  <a:cubicBezTo>
                    <a:pt x="1977" y="2346"/>
                    <a:pt x="2096" y="2263"/>
                    <a:pt x="2239" y="2215"/>
                  </a:cubicBezTo>
                  <a:cubicBezTo>
                    <a:pt x="2346" y="2191"/>
                    <a:pt x="2441" y="2179"/>
                    <a:pt x="2548" y="2179"/>
                  </a:cubicBezTo>
                  <a:cubicBezTo>
                    <a:pt x="2489" y="1441"/>
                    <a:pt x="2370" y="715"/>
                    <a:pt x="2191"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69120" bIns="691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797;p42">
              <a:extLst>
                <a:ext uri="{FF2B5EF4-FFF2-40B4-BE49-F238E27FC236}">
                  <a16:creationId xmlns:a16="http://schemas.microsoft.com/office/drawing/2014/main" id="{379D7463-3336-7CC7-2B5A-846A6B67BFAC}"/>
                </a:ext>
              </a:extLst>
            </p:cNvPr>
            <p:cNvSpPr/>
            <p:nvPr/>
          </p:nvSpPr>
          <p:spPr>
            <a:xfrm>
              <a:off x="4556160" y="3887640"/>
              <a:ext cx="137160" cy="190080"/>
            </a:xfrm>
            <a:custGeom>
              <a:avLst/>
              <a:gdLst>
                <a:gd name="textAreaLeft" fmla="*/ 0 w 137160"/>
                <a:gd name="textAreaRight" fmla="*/ 137520 w 137160"/>
                <a:gd name="textAreaTop" fmla="*/ 0 h 190080"/>
                <a:gd name="textAreaBottom" fmla="*/ 190440 h 190080"/>
              </a:gdLst>
              <a:ahLst/>
              <a:cxnLst/>
              <a:rect l="textAreaLeft" t="textAreaTop" r="textAreaRight" b="textAreaBottom"/>
              <a:pathLst>
                <a:path w="2668" h="3692">
                  <a:moveTo>
                    <a:pt x="465" y="0"/>
                  </a:moveTo>
                  <a:cubicBezTo>
                    <a:pt x="406" y="143"/>
                    <a:pt x="358" y="286"/>
                    <a:pt x="310" y="429"/>
                  </a:cubicBezTo>
                  <a:cubicBezTo>
                    <a:pt x="49" y="1298"/>
                    <a:pt x="1" y="2441"/>
                    <a:pt x="72" y="3691"/>
                  </a:cubicBezTo>
                  <a:lnTo>
                    <a:pt x="156" y="3668"/>
                  </a:lnTo>
                  <a:cubicBezTo>
                    <a:pt x="299" y="3596"/>
                    <a:pt x="453" y="3537"/>
                    <a:pt x="608" y="3501"/>
                  </a:cubicBezTo>
                  <a:cubicBezTo>
                    <a:pt x="674" y="3483"/>
                    <a:pt x="745" y="3483"/>
                    <a:pt x="816" y="3483"/>
                  </a:cubicBezTo>
                  <a:cubicBezTo>
                    <a:pt x="888" y="3483"/>
                    <a:pt x="959" y="3483"/>
                    <a:pt x="1025" y="3465"/>
                  </a:cubicBezTo>
                  <a:cubicBezTo>
                    <a:pt x="1346" y="3406"/>
                    <a:pt x="1561" y="3120"/>
                    <a:pt x="1775" y="2870"/>
                  </a:cubicBezTo>
                  <a:cubicBezTo>
                    <a:pt x="1811" y="2810"/>
                    <a:pt x="1870" y="2775"/>
                    <a:pt x="1942" y="2739"/>
                  </a:cubicBezTo>
                  <a:cubicBezTo>
                    <a:pt x="1964" y="2732"/>
                    <a:pt x="1986" y="2730"/>
                    <a:pt x="2009" y="2730"/>
                  </a:cubicBezTo>
                  <a:cubicBezTo>
                    <a:pt x="2201" y="2730"/>
                    <a:pt x="2392" y="2941"/>
                    <a:pt x="2571" y="2941"/>
                  </a:cubicBezTo>
                  <a:cubicBezTo>
                    <a:pt x="2604" y="2941"/>
                    <a:pt x="2636" y="2934"/>
                    <a:pt x="2668" y="2917"/>
                  </a:cubicBezTo>
                  <a:cubicBezTo>
                    <a:pt x="2537" y="2632"/>
                    <a:pt x="2465" y="2322"/>
                    <a:pt x="2454" y="2001"/>
                  </a:cubicBezTo>
                  <a:cubicBezTo>
                    <a:pt x="2454" y="1786"/>
                    <a:pt x="2406" y="1513"/>
                    <a:pt x="2204" y="1477"/>
                  </a:cubicBezTo>
                  <a:cubicBezTo>
                    <a:pt x="2144" y="1465"/>
                    <a:pt x="2073" y="1477"/>
                    <a:pt x="2025" y="1453"/>
                  </a:cubicBezTo>
                  <a:cubicBezTo>
                    <a:pt x="1942" y="1393"/>
                    <a:pt x="1977" y="1251"/>
                    <a:pt x="1930" y="1155"/>
                  </a:cubicBezTo>
                  <a:cubicBezTo>
                    <a:pt x="1896" y="1088"/>
                    <a:pt x="1796" y="1056"/>
                    <a:pt x="1695" y="1056"/>
                  </a:cubicBezTo>
                  <a:cubicBezTo>
                    <a:pt x="1653" y="1056"/>
                    <a:pt x="1611" y="1062"/>
                    <a:pt x="1573" y="1072"/>
                  </a:cubicBezTo>
                  <a:cubicBezTo>
                    <a:pt x="1509" y="1098"/>
                    <a:pt x="1441" y="1109"/>
                    <a:pt x="1374" y="1109"/>
                  </a:cubicBezTo>
                  <a:cubicBezTo>
                    <a:pt x="1316" y="1109"/>
                    <a:pt x="1259" y="1100"/>
                    <a:pt x="1203" y="1084"/>
                  </a:cubicBezTo>
                  <a:cubicBezTo>
                    <a:pt x="1001" y="965"/>
                    <a:pt x="1037" y="631"/>
                    <a:pt x="930" y="453"/>
                  </a:cubicBezTo>
                  <a:cubicBezTo>
                    <a:pt x="811" y="274"/>
                    <a:pt x="656" y="119"/>
                    <a:pt x="465"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798;p42">
              <a:extLst>
                <a:ext uri="{FF2B5EF4-FFF2-40B4-BE49-F238E27FC236}">
                  <a16:creationId xmlns:a16="http://schemas.microsoft.com/office/drawing/2014/main" id="{3E98A27A-60FD-60CD-E67A-39192646D2A2}"/>
                </a:ext>
              </a:extLst>
            </p:cNvPr>
            <p:cNvSpPr/>
            <p:nvPr/>
          </p:nvSpPr>
          <p:spPr>
            <a:xfrm>
              <a:off x="5371920" y="4250880"/>
              <a:ext cx="157320" cy="223200"/>
            </a:xfrm>
            <a:custGeom>
              <a:avLst/>
              <a:gdLst>
                <a:gd name="textAreaLeft" fmla="*/ 0 w 157320"/>
                <a:gd name="textAreaRight" fmla="*/ 157680 w 157320"/>
                <a:gd name="textAreaTop" fmla="*/ 0 h 223200"/>
                <a:gd name="textAreaBottom" fmla="*/ 223560 h 223200"/>
              </a:gdLst>
              <a:ahLst/>
              <a:cxnLst/>
              <a:rect l="textAreaLeft" t="textAreaTop" r="textAreaRight" b="textAreaBottom"/>
              <a:pathLst>
                <a:path w="3061" h="4335">
                  <a:moveTo>
                    <a:pt x="1929" y="1"/>
                  </a:moveTo>
                  <a:cubicBezTo>
                    <a:pt x="1250" y="477"/>
                    <a:pt x="596" y="1013"/>
                    <a:pt x="0" y="1596"/>
                  </a:cubicBezTo>
                  <a:cubicBezTo>
                    <a:pt x="131" y="1692"/>
                    <a:pt x="310" y="1727"/>
                    <a:pt x="465" y="1846"/>
                  </a:cubicBezTo>
                  <a:cubicBezTo>
                    <a:pt x="798" y="2132"/>
                    <a:pt x="429" y="2513"/>
                    <a:pt x="357" y="2930"/>
                  </a:cubicBezTo>
                  <a:cubicBezTo>
                    <a:pt x="346" y="2977"/>
                    <a:pt x="357" y="3037"/>
                    <a:pt x="393" y="3085"/>
                  </a:cubicBezTo>
                  <a:cubicBezTo>
                    <a:pt x="415" y="3106"/>
                    <a:pt x="449" y="3110"/>
                    <a:pt x="488" y="3110"/>
                  </a:cubicBezTo>
                  <a:cubicBezTo>
                    <a:pt x="515" y="3110"/>
                    <a:pt x="543" y="3108"/>
                    <a:pt x="572" y="3108"/>
                  </a:cubicBezTo>
                  <a:cubicBezTo>
                    <a:pt x="738" y="3144"/>
                    <a:pt x="858" y="3299"/>
                    <a:pt x="858" y="3478"/>
                  </a:cubicBezTo>
                  <a:cubicBezTo>
                    <a:pt x="846" y="3644"/>
                    <a:pt x="810" y="3811"/>
                    <a:pt x="762" y="3966"/>
                  </a:cubicBezTo>
                  <a:cubicBezTo>
                    <a:pt x="738" y="4085"/>
                    <a:pt x="727" y="4204"/>
                    <a:pt x="727" y="4335"/>
                  </a:cubicBezTo>
                  <a:lnTo>
                    <a:pt x="2298" y="3525"/>
                  </a:lnTo>
                  <a:cubicBezTo>
                    <a:pt x="2524" y="3394"/>
                    <a:pt x="2786" y="3239"/>
                    <a:pt x="3060" y="3073"/>
                  </a:cubicBezTo>
                  <a:cubicBezTo>
                    <a:pt x="2953" y="2989"/>
                    <a:pt x="2810" y="2930"/>
                    <a:pt x="2703" y="2846"/>
                  </a:cubicBezTo>
                  <a:cubicBezTo>
                    <a:pt x="2536" y="2680"/>
                    <a:pt x="2465" y="2442"/>
                    <a:pt x="2513" y="2215"/>
                  </a:cubicBezTo>
                  <a:cubicBezTo>
                    <a:pt x="2560" y="1989"/>
                    <a:pt x="2643" y="1775"/>
                    <a:pt x="2763" y="1573"/>
                  </a:cubicBezTo>
                  <a:lnTo>
                    <a:pt x="2763" y="1573"/>
                  </a:lnTo>
                  <a:cubicBezTo>
                    <a:pt x="2726" y="1603"/>
                    <a:pt x="2685" y="1616"/>
                    <a:pt x="2643" y="1616"/>
                  </a:cubicBezTo>
                  <a:cubicBezTo>
                    <a:pt x="2522" y="1616"/>
                    <a:pt x="2396" y="1503"/>
                    <a:pt x="2370" y="1370"/>
                  </a:cubicBezTo>
                  <a:cubicBezTo>
                    <a:pt x="2358" y="1192"/>
                    <a:pt x="2405" y="1013"/>
                    <a:pt x="2501" y="858"/>
                  </a:cubicBezTo>
                  <a:cubicBezTo>
                    <a:pt x="2572" y="691"/>
                    <a:pt x="2620" y="501"/>
                    <a:pt x="2524" y="346"/>
                  </a:cubicBezTo>
                  <a:cubicBezTo>
                    <a:pt x="2405" y="156"/>
                    <a:pt x="2108" y="144"/>
                    <a:pt x="1929"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762120" y="276120"/>
            <a:ext cx="4828680" cy="18475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500" b="1" strike="noStrike" spc="-1" dirty="0">
                <a:solidFill>
                  <a:schemeClr val="dk1"/>
                </a:solidFill>
                <a:latin typeface="Montserrat Alternates ExtraBold"/>
                <a:ea typeface="Montserrat Alternates ExtraBold"/>
              </a:rPr>
              <a:t>User Input Mechanism</a:t>
            </a:r>
            <a:endParaRPr lang="fr-FR" sz="3500" b="1" strike="noStrike" spc="-1" dirty="0">
              <a:solidFill>
                <a:schemeClr val="dk1"/>
              </a:solidFill>
              <a:latin typeface="Arial"/>
            </a:endParaRPr>
          </a:p>
        </p:txBody>
      </p:sp>
      <p:sp>
        <p:nvSpPr>
          <p:cNvPr id="204" name="PlaceHolder 2"/>
          <p:cNvSpPr>
            <a:spLocks noGrp="1"/>
          </p:cNvSpPr>
          <p:nvPr>
            <p:ph type="subTitle"/>
          </p:nvPr>
        </p:nvSpPr>
        <p:spPr>
          <a:xfrm>
            <a:off x="857160" y="2209680"/>
            <a:ext cx="4432680" cy="2183026"/>
          </a:xfrm>
          <a:prstGeom prst="rect">
            <a:avLst/>
          </a:prstGeom>
          <a:noFill/>
          <a:ln w="0">
            <a:noFill/>
          </a:ln>
        </p:spPr>
        <p:txBody>
          <a:bodyPr lIns="91440" tIns="91440" rIns="91440" bIns="91440" anchor="t">
            <a:normAutofit fontScale="90076"/>
          </a:bodyPr>
          <a:lstStyle/>
          <a:p>
            <a:pPr indent="0" algn="ctr">
              <a:lnSpc>
                <a:spcPct val="100000"/>
              </a:lnSpc>
              <a:buNone/>
              <a:tabLst>
                <a:tab pos="0" algn="l"/>
              </a:tabLst>
            </a:pPr>
            <a:r>
              <a:rPr lang="en" sz="1600" b="0" strike="noStrike" spc="-1" dirty="0">
                <a:solidFill>
                  <a:schemeClr val="dk2"/>
                </a:solidFill>
                <a:latin typeface="Quicksand Medium"/>
                <a:ea typeface="Quicksand Medium"/>
              </a:rPr>
              <a:t>Users will log their reading activities through an intuitive web interface, where they can input essential book details including the title, author, start and expected end date, and total page count. The system will allow easy updates to reading status and time spent on each book. A user-friendly design ensures that even those with busy schedules can quickly log their reading, thus maintaining an accurate record of their progress.</a:t>
            </a:r>
            <a:endParaRPr lang="en-US" sz="1600" b="0" strike="noStrike" spc="-1" dirty="0">
              <a:solidFill>
                <a:srgbClr val="000000"/>
              </a:solidFill>
              <a:latin typeface="OpenSymbol"/>
            </a:endParaRPr>
          </a:p>
        </p:txBody>
      </p:sp>
      <p:grpSp>
        <p:nvGrpSpPr>
          <p:cNvPr id="205" name="Google Shape;239;p31"/>
          <p:cNvGrpSpPr/>
          <p:nvPr/>
        </p:nvGrpSpPr>
        <p:grpSpPr>
          <a:xfrm>
            <a:off x="6054480" y="1086480"/>
            <a:ext cx="1994040" cy="2926080"/>
            <a:chOff x="6054480" y="1086480"/>
            <a:chExt cx="1994040" cy="2926080"/>
          </a:xfrm>
        </p:grpSpPr>
        <p:sp>
          <p:nvSpPr>
            <p:cNvPr id="206" name="Google Shape;240;p31"/>
            <p:cNvSpPr/>
            <p:nvPr/>
          </p:nvSpPr>
          <p:spPr>
            <a:xfrm>
              <a:off x="7020360" y="1891800"/>
              <a:ext cx="419760" cy="369720"/>
            </a:xfrm>
            <a:custGeom>
              <a:avLst/>
              <a:gdLst>
                <a:gd name="textAreaLeft" fmla="*/ 0 w 419760"/>
                <a:gd name="textAreaRight" fmla="*/ 420120 w 419760"/>
                <a:gd name="textAreaTop" fmla="*/ 0 h 369720"/>
                <a:gd name="textAreaBottom" fmla="*/ 370080 h 369720"/>
              </a:gdLst>
              <a:ahLst/>
              <a:cxnLst/>
              <a:rect l="textAreaLeft" t="textAreaTop" r="textAreaRight" b="textAreaBottom"/>
              <a:pathLst>
                <a:path w="4799" h="4229">
                  <a:moveTo>
                    <a:pt x="2442" y="379"/>
                  </a:moveTo>
                  <a:cubicBezTo>
                    <a:pt x="2653" y="379"/>
                    <a:pt x="2874" y="416"/>
                    <a:pt x="3108" y="445"/>
                  </a:cubicBezTo>
                  <a:cubicBezTo>
                    <a:pt x="3287" y="480"/>
                    <a:pt x="3322" y="695"/>
                    <a:pt x="3287" y="849"/>
                  </a:cubicBezTo>
                  <a:cubicBezTo>
                    <a:pt x="3179" y="1278"/>
                    <a:pt x="2953" y="1671"/>
                    <a:pt x="2715" y="2028"/>
                  </a:cubicBezTo>
                  <a:cubicBezTo>
                    <a:pt x="2632" y="2445"/>
                    <a:pt x="2691" y="2897"/>
                    <a:pt x="2953" y="3254"/>
                  </a:cubicBezTo>
                  <a:cubicBezTo>
                    <a:pt x="3043" y="3354"/>
                    <a:pt x="3158" y="3471"/>
                    <a:pt x="3298" y="3471"/>
                  </a:cubicBezTo>
                  <a:cubicBezTo>
                    <a:pt x="3325" y="3471"/>
                    <a:pt x="3353" y="3466"/>
                    <a:pt x="3382" y="3457"/>
                  </a:cubicBezTo>
                  <a:cubicBezTo>
                    <a:pt x="3596" y="3195"/>
                    <a:pt x="3584" y="2861"/>
                    <a:pt x="3668" y="2564"/>
                  </a:cubicBezTo>
                  <a:cubicBezTo>
                    <a:pt x="3715" y="2564"/>
                    <a:pt x="3799" y="2576"/>
                    <a:pt x="3846" y="2588"/>
                  </a:cubicBezTo>
                  <a:cubicBezTo>
                    <a:pt x="3834" y="2933"/>
                    <a:pt x="3787" y="3290"/>
                    <a:pt x="3560" y="3576"/>
                  </a:cubicBezTo>
                  <a:cubicBezTo>
                    <a:pt x="3497" y="3652"/>
                    <a:pt x="3392" y="3688"/>
                    <a:pt x="3284" y="3688"/>
                  </a:cubicBezTo>
                  <a:cubicBezTo>
                    <a:pt x="3191" y="3688"/>
                    <a:pt x="3096" y="3661"/>
                    <a:pt x="3025" y="3612"/>
                  </a:cubicBezTo>
                  <a:cubicBezTo>
                    <a:pt x="2727" y="3457"/>
                    <a:pt x="2608" y="3123"/>
                    <a:pt x="2489" y="2838"/>
                  </a:cubicBezTo>
                  <a:cubicBezTo>
                    <a:pt x="2346" y="3123"/>
                    <a:pt x="2120" y="3409"/>
                    <a:pt x="1763" y="3433"/>
                  </a:cubicBezTo>
                  <a:cubicBezTo>
                    <a:pt x="1742" y="3435"/>
                    <a:pt x="1721" y="3437"/>
                    <a:pt x="1700" y="3437"/>
                  </a:cubicBezTo>
                  <a:cubicBezTo>
                    <a:pt x="1432" y="3437"/>
                    <a:pt x="1218" y="3226"/>
                    <a:pt x="1096" y="3016"/>
                  </a:cubicBezTo>
                  <a:cubicBezTo>
                    <a:pt x="989" y="2861"/>
                    <a:pt x="846" y="2623"/>
                    <a:pt x="1048" y="2457"/>
                  </a:cubicBezTo>
                  <a:lnTo>
                    <a:pt x="1048" y="2457"/>
                  </a:lnTo>
                  <a:cubicBezTo>
                    <a:pt x="1215" y="2707"/>
                    <a:pt x="1286" y="3064"/>
                    <a:pt x="1596" y="3219"/>
                  </a:cubicBezTo>
                  <a:cubicBezTo>
                    <a:pt x="1633" y="3230"/>
                    <a:pt x="1669" y="3235"/>
                    <a:pt x="1705" y="3235"/>
                  </a:cubicBezTo>
                  <a:cubicBezTo>
                    <a:pt x="1898" y="3235"/>
                    <a:pt x="2069" y="3084"/>
                    <a:pt x="2179" y="2933"/>
                  </a:cubicBezTo>
                  <a:cubicBezTo>
                    <a:pt x="2382" y="2647"/>
                    <a:pt x="2406" y="2314"/>
                    <a:pt x="2429" y="1980"/>
                  </a:cubicBezTo>
                  <a:cubicBezTo>
                    <a:pt x="2036" y="1718"/>
                    <a:pt x="1763" y="1302"/>
                    <a:pt x="1727" y="837"/>
                  </a:cubicBezTo>
                  <a:cubicBezTo>
                    <a:pt x="1691" y="659"/>
                    <a:pt x="1858" y="504"/>
                    <a:pt x="2025" y="445"/>
                  </a:cubicBezTo>
                  <a:cubicBezTo>
                    <a:pt x="2159" y="396"/>
                    <a:pt x="2298" y="379"/>
                    <a:pt x="2442" y="379"/>
                  </a:cubicBezTo>
                  <a:close/>
                  <a:moveTo>
                    <a:pt x="2377" y="0"/>
                  </a:moveTo>
                  <a:cubicBezTo>
                    <a:pt x="2291" y="0"/>
                    <a:pt x="2205" y="5"/>
                    <a:pt x="2120" y="16"/>
                  </a:cubicBezTo>
                  <a:cubicBezTo>
                    <a:pt x="1227" y="99"/>
                    <a:pt x="429" y="766"/>
                    <a:pt x="203" y="1588"/>
                  </a:cubicBezTo>
                  <a:cubicBezTo>
                    <a:pt x="0" y="2314"/>
                    <a:pt x="215" y="3123"/>
                    <a:pt x="798" y="3635"/>
                  </a:cubicBezTo>
                  <a:cubicBezTo>
                    <a:pt x="1206" y="4021"/>
                    <a:pt x="1787" y="4229"/>
                    <a:pt x="2367" y="4229"/>
                  </a:cubicBezTo>
                  <a:cubicBezTo>
                    <a:pt x="2736" y="4229"/>
                    <a:pt x="3105" y="4145"/>
                    <a:pt x="3429" y="3969"/>
                  </a:cubicBezTo>
                  <a:cubicBezTo>
                    <a:pt x="4322" y="3528"/>
                    <a:pt x="4799" y="2480"/>
                    <a:pt x="4537" y="1564"/>
                  </a:cubicBezTo>
                  <a:cubicBezTo>
                    <a:pt x="4285" y="666"/>
                    <a:pt x="3349" y="0"/>
                    <a:pt x="2377" y="0"/>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7" name="Google Shape;241;p31"/>
            <p:cNvSpPr/>
            <p:nvPr/>
          </p:nvSpPr>
          <p:spPr>
            <a:xfrm>
              <a:off x="6146280" y="1910160"/>
              <a:ext cx="319680" cy="389880"/>
            </a:xfrm>
            <a:custGeom>
              <a:avLst/>
              <a:gdLst>
                <a:gd name="textAreaLeft" fmla="*/ 0 w 319680"/>
                <a:gd name="textAreaRight" fmla="*/ 320040 w 319680"/>
                <a:gd name="textAreaTop" fmla="*/ 0 h 389880"/>
                <a:gd name="textAreaBottom" fmla="*/ 390240 h 389880"/>
              </a:gdLst>
              <a:ahLst/>
              <a:cxnLst/>
              <a:rect l="textAreaLeft" t="textAreaTop" r="textAreaRight" b="textAreaBottom"/>
              <a:pathLst>
                <a:path w="3656" h="4461">
                  <a:moveTo>
                    <a:pt x="893" y="1"/>
                  </a:moveTo>
                  <a:cubicBezTo>
                    <a:pt x="778" y="1"/>
                    <a:pt x="668" y="32"/>
                    <a:pt x="584" y="103"/>
                  </a:cubicBezTo>
                  <a:cubicBezTo>
                    <a:pt x="381" y="329"/>
                    <a:pt x="357" y="638"/>
                    <a:pt x="322" y="924"/>
                  </a:cubicBezTo>
                  <a:cubicBezTo>
                    <a:pt x="298" y="1472"/>
                    <a:pt x="119" y="1996"/>
                    <a:pt x="72" y="2531"/>
                  </a:cubicBezTo>
                  <a:cubicBezTo>
                    <a:pt x="0" y="2960"/>
                    <a:pt x="48" y="3412"/>
                    <a:pt x="83" y="3841"/>
                  </a:cubicBezTo>
                  <a:cubicBezTo>
                    <a:pt x="369" y="3972"/>
                    <a:pt x="667" y="4032"/>
                    <a:pt x="965" y="4127"/>
                  </a:cubicBezTo>
                  <a:cubicBezTo>
                    <a:pt x="1381" y="4210"/>
                    <a:pt x="1786" y="4377"/>
                    <a:pt x="2203" y="4460"/>
                  </a:cubicBezTo>
                  <a:cubicBezTo>
                    <a:pt x="2643" y="4246"/>
                    <a:pt x="3084" y="3984"/>
                    <a:pt x="3346" y="3591"/>
                  </a:cubicBezTo>
                  <a:cubicBezTo>
                    <a:pt x="3620" y="3198"/>
                    <a:pt x="3655" y="2710"/>
                    <a:pt x="3655" y="2246"/>
                  </a:cubicBezTo>
                  <a:lnTo>
                    <a:pt x="3655" y="2246"/>
                  </a:lnTo>
                  <a:cubicBezTo>
                    <a:pt x="3453" y="2353"/>
                    <a:pt x="3239" y="2472"/>
                    <a:pt x="3048" y="2603"/>
                  </a:cubicBezTo>
                  <a:cubicBezTo>
                    <a:pt x="2989" y="2496"/>
                    <a:pt x="2929" y="2400"/>
                    <a:pt x="2977" y="2281"/>
                  </a:cubicBezTo>
                  <a:cubicBezTo>
                    <a:pt x="3120" y="1877"/>
                    <a:pt x="3262" y="1484"/>
                    <a:pt x="3334" y="1067"/>
                  </a:cubicBezTo>
                  <a:cubicBezTo>
                    <a:pt x="3393" y="829"/>
                    <a:pt x="3215" y="555"/>
                    <a:pt x="2929" y="555"/>
                  </a:cubicBezTo>
                  <a:cubicBezTo>
                    <a:pt x="2907" y="550"/>
                    <a:pt x="2886" y="547"/>
                    <a:pt x="2866" y="547"/>
                  </a:cubicBezTo>
                  <a:cubicBezTo>
                    <a:pt x="2653" y="547"/>
                    <a:pt x="2578" y="820"/>
                    <a:pt x="2512" y="984"/>
                  </a:cubicBezTo>
                  <a:cubicBezTo>
                    <a:pt x="2250" y="1591"/>
                    <a:pt x="2441" y="2293"/>
                    <a:pt x="2167" y="2912"/>
                  </a:cubicBezTo>
                  <a:cubicBezTo>
                    <a:pt x="2091" y="3086"/>
                    <a:pt x="1901" y="3178"/>
                    <a:pt x="1716" y="3178"/>
                  </a:cubicBezTo>
                  <a:cubicBezTo>
                    <a:pt x="1584" y="3178"/>
                    <a:pt x="1454" y="3131"/>
                    <a:pt x="1369" y="3031"/>
                  </a:cubicBezTo>
                  <a:cubicBezTo>
                    <a:pt x="1203" y="2770"/>
                    <a:pt x="1322" y="2460"/>
                    <a:pt x="1357" y="2174"/>
                  </a:cubicBezTo>
                  <a:cubicBezTo>
                    <a:pt x="1441" y="1781"/>
                    <a:pt x="1369" y="1365"/>
                    <a:pt x="1477" y="984"/>
                  </a:cubicBezTo>
                  <a:cubicBezTo>
                    <a:pt x="1500" y="710"/>
                    <a:pt x="1572" y="400"/>
                    <a:pt x="1369" y="198"/>
                  </a:cubicBezTo>
                  <a:cubicBezTo>
                    <a:pt x="1254" y="75"/>
                    <a:pt x="1069" y="1"/>
                    <a:pt x="893"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8" name="Google Shape;242;p31"/>
            <p:cNvSpPr/>
            <p:nvPr/>
          </p:nvSpPr>
          <p:spPr>
            <a:xfrm>
              <a:off x="6271200" y="2071440"/>
              <a:ext cx="57960" cy="97560"/>
            </a:xfrm>
            <a:custGeom>
              <a:avLst/>
              <a:gdLst>
                <a:gd name="textAreaLeft" fmla="*/ 0 w 57960"/>
                <a:gd name="textAreaRight" fmla="*/ 58320 w 57960"/>
                <a:gd name="textAreaTop" fmla="*/ 0 h 97560"/>
                <a:gd name="textAreaBottom" fmla="*/ 97920 h 97560"/>
              </a:gdLst>
              <a:ahLst/>
              <a:cxnLst/>
              <a:rect l="textAreaLeft" t="textAreaTop" r="textAreaRight" b="textAreaBottom"/>
              <a:pathLst>
                <a:path w="668" h="1121">
                  <a:moveTo>
                    <a:pt x="203" y="1"/>
                  </a:moveTo>
                  <a:cubicBezTo>
                    <a:pt x="132" y="358"/>
                    <a:pt x="1" y="751"/>
                    <a:pt x="108" y="1120"/>
                  </a:cubicBezTo>
                  <a:cubicBezTo>
                    <a:pt x="141" y="1114"/>
                    <a:pt x="176" y="1113"/>
                    <a:pt x="213" y="1113"/>
                  </a:cubicBezTo>
                  <a:cubicBezTo>
                    <a:pt x="225" y="1113"/>
                    <a:pt x="237" y="1113"/>
                    <a:pt x="249" y="1113"/>
                  </a:cubicBezTo>
                  <a:cubicBezTo>
                    <a:pt x="346" y="1113"/>
                    <a:pt x="441" y="1108"/>
                    <a:pt x="489" y="1013"/>
                  </a:cubicBezTo>
                  <a:cubicBezTo>
                    <a:pt x="668" y="703"/>
                    <a:pt x="656" y="346"/>
                    <a:pt x="668" y="1"/>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48960" bIns="489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9" name="Google Shape;243;p31"/>
            <p:cNvSpPr/>
            <p:nvPr/>
          </p:nvSpPr>
          <p:spPr>
            <a:xfrm>
              <a:off x="6771240" y="1107360"/>
              <a:ext cx="1123920" cy="592920"/>
            </a:xfrm>
            <a:custGeom>
              <a:avLst/>
              <a:gdLst>
                <a:gd name="textAreaLeft" fmla="*/ 0 w 1123920"/>
                <a:gd name="textAreaRight" fmla="*/ 1124280 w 1123920"/>
                <a:gd name="textAreaTop" fmla="*/ 0 h 592920"/>
                <a:gd name="textAreaBottom" fmla="*/ 593280 h 592920"/>
              </a:gdLst>
              <a:ahLst/>
              <a:cxnLst/>
              <a:rect l="textAreaLeft" t="textAreaTop" r="textAreaRight" b="textAreaBottom"/>
              <a:pathLst>
                <a:path w="12848" h="6779">
                  <a:moveTo>
                    <a:pt x="5204" y="3314"/>
                  </a:moveTo>
                  <a:cubicBezTo>
                    <a:pt x="5309" y="3462"/>
                    <a:pt x="5503" y="3624"/>
                    <a:pt x="5694" y="3624"/>
                  </a:cubicBezTo>
                  <a:cubicBezTo>
                    <a:pt x="5763" y="3624"/>
                    <a:pt x="5831" y="3602"/>
                    <a:pt x="5894" y="3552"/>
                  </a:cubicBezTo>
                  <a:cubicBezTo>
                    <a:pt x="5918" y="3540"/>
                    <a:pt x="6002" y="3540"/>
                    <a:pt x="6037" y="3540"/>
                  </a:cubicBezTo>
                  <a:cubicBezTo>
                    <a:pt x="6025" y="3659"/>
                    <a:pt x="5966" y="3802"/>
                    <a:pt x="5823" y="3837"/>
                  </a:cubicBezTo>
                  <a:cubicBezTo>
                    <a:pt x="5804" y="3839"/>
                    <a:pt x="5785" y="3839"/>
                    <a:pt x="5766" y="3839"/>
                  </a:cubicBezTo>
                  <a:cubicBezTo>
                    <a:pt x="5443" y="3839"/>
                    <a:pt x="5060" y="3651"/>
                    <a:pt x="5049" y="3314"/>
                  </a:cubicBezTo>
                  <a:close/>
                  <a:moveTo>
                    <a:pt x="1460" y="1"/>
                  </a:moveTo>
                  <a:cubicBezTo>
                    <a:pt x="1434" y="1"/>
                    <a:pt x="1408" y="2"/>
                    <a:pt x="1382" y="4"/>
                  </a:cubicBezTo>
                  <a:cubicBezTo>
                    <a:pt x="1376" y="3"/>
                    <a:pt x="1371" y="3"/>
                    <a:pt x="1365" y="3"/>
                  </a:cubicBezTo>
                  <a:cubicBezTo>
                    <a:pt x="1139" y="3"/>
                    <a:pt x="1035" y="234"/>
                    <a:pt x="977" y="408"/>
                  </a:cubicBezTo>
                  <a:cubicBezTo>
                    <a:pt x="799" y="1063"/>
                    <a:pt x="918" y="1754"/>
                    <a:pt x="965" y="2421"/>
                  </a:cubicBezTo>
                  <a:cubicBezTo>
                    <a:pt x="977" y="2766"/>
                    <a:pt x="1072" y="3099"/>
                    <a:pt x="1120" y="3444"/>
                  </a:cubicBezTo>
                  <a:cubicBezTo>
                    <a:pt x="1120" y="3530"/>
                    <a:pt x="1065" y="3547"/>
                    <a:pt x="997" y="3547"/>
                  </a:cubicBezTo>
                  <a:cubicBezTo>
                    <a:pt x="950" y="3547"/>
                    <a:pt x="897" y="3539"/>
                    <a:pt x="850" y="3539"/>
                  </a:cubicBezTo>
                  <a:cubicBezTo>
                    <a:pt x="822" y="3539"/>
                    <a:pt x="796" y="3542"/>
                    <a:pt x="775" y="3552"/>
                  </a:cubicBezTo>
                  <a:cubicBezTo>
                    <a:pt x="418" y="3564"/>
                    <a:pt x="13" y="3802"/>
                    <a:pt x="25" y="4171"/>
                  </a:cubicBezTo>
                  <a:cubicBezTo>
                    <a:pt x="1" y="4385"/>
                    <a:pt x="179" y="4516"/>
                    <a:pt x="263" y="4695"/>
                  </a:cubicBezTo>
                  <a:cubicBezTo>
                    <a:pt x="251" y="4814"/>
                    <a:pt x="168" y="4933"/>
                    <a:pt x="132" y="5052"/>
                  </a:cubicBezTo>
                  <a:cubicBezTo>
                    <a:pt x="358" y="5278"/>
                    <a:pt x="656" y="5445"/>
                    <a:pt x="918" y="5623"/>
                  </a:cubicBezTo>
                  <a:cubicBezTo>
                    <a:pt x="1025" y="5123"/>
                    <a:pt x="1072" y="4433"/>
                    <a:pt x="1680" y="4278"/>
                  </a:cubicBezTo>
                  <a:cubicBezTo>
                    <a:pt x="1781" y="4270"/>
                    <a:pt x="1881" y="4267"/>
                    <a:pt x="1982" y="4267"/>
                  </a:cubicBezTo>
                  <a:cubicBezTo>
                    <a:pt x="2829" y="4267"/>
                    <a:pt x="3659" y="4510"/>
                    <a:pt x="4490" y="4564"/>
                  </a:cubicBezTo>
                  <a:cubicBezTo>
                    <a:pt x="4823" y="4587"/>
                    <a:pt x="5132" y="4802"/>
                    <a:pt x="5192" y="5111"/>
                  </a:cubicBezTo>
                  <a:cubicBezTo>
                    <a:pt x="5287" y="5564"/>
                    <a:pt x="5252" y="6004"/>
                    <a:pt x="5252" y="6457"/>
                  </a:cubicBezTo>
                  <a:cubicBezTo>
                    <a:pt x="5621" y="6492"/>
                    <a:pt x="6014" y="6540"/>
                    <a:pt x="6395" y="6588"/>
                  </a:cubicBezTo>
                  <a:cubicBezTo>
                    <a:pt x="6537" y="6481"/>
                    <a:pt x="6442" y="6278"/>
                    <a:pt x="6490" y="6135"/>
                  </a:cubicBezTo>
                  <a:cubicBezTo>
                    <a:pt x="6549" y="5802"/>
                    <a:pt x="6537" y="5349"/>
                    <a:pt x="6871" y="5147"/>
                  </a:cubicBezTo>
                  <a:cubicBezTo>
                    <a:pt x="7156" y="5001"/>
                    <a:pt x="7471" y="4973"/>
                    <a:pt x="7789" y="4973"/>
                  </a:cubicBezTo>
                  <a:cubicBezTo>
                    <a:pt x="7982" y="4973"/>
                    <a:pt x="8177" y="4984"/>
                    <a:pt x="8367" y="4984"/>
                  </a:cubicBezTo>
                  <a:cubicBezTo>
                    <a:pt x="8425" y="4984"/>
                    <a:pt x="8481" y="4983"/>
                    <a:pt x="8538" y="4980"/>
                  </a:cubicBezTo>
                  <a:cubicBezTo>
                    <a:pt x="8774" y="4923"/>
                    <a:pt x="9010" y="4900"/>
                    <a:pt x="9248" y="4900"/>
                  </a:cubicBezTo>
                  <a:cubicBezTo>
                    <a:pt x="9454" y="4900"/>
                    <a:pt x="9661" y="4917"/>
                    <a:pt x="9871" y="4945"/>
                  </a:cubicBezTo>
                  <a:cubicBezTo>
                    <a:pt x="10252" y="5004"/>
                    <a:pt x="10645" y="5207"/>
                    <a:pt x="10788" y="5564"/>
                  </a:cubicBezTo>
                  <a:cubicBezTo>
                    <a:pt x="10943" y="5945"/>
                    <a:pt x="10967" y="6362"/>
                    <a:pt x="11014" y="6778"/>
                  </a:cubicBezTo>
                  <a:cubicBezTo>
                    <a:pt x="11621" y="6659"/>
                    <a:pt x="12252" y="6659"/>
                    <a:pt x="12848" y="6516"/>
                  </a:cubicBezTo>
                  <a:cubicBezTo>
                    <a:pt x="12788" y="6290"/>
                    <a:pt x="12705" y="6064"/>
                    <a:pt x="12550" y="5885"/>
                  </a:cubicBezTo>
                  <a:cubicBezTo>
                    <a:pt x="12443" y="5778"/>
                    <a:pt x="12288" y="5707"/>
                    <a:pt x="12169" y="5623"/>
                  </a:cubicBezTo>
                  <a:cubicBezTo>
                    <a:pt x="12455" y="5278"/>
                    <a:pt x="12800" y="4909"/>
                    <a:pt x="12788" y="4445"/>
                  </a:cubicBezTo>
                  <a:cubicBezTo>
                    <a:pt x="12741" y="4111"/>
                    <a:pt x="12610" y="3742"/>
                    <a:pt x="12252" y="3635"/>
                  </a:cubicBezTo>
                  <a:cubicBezTo>
                    <a:pt x="12395" y="3087"/>
                    <a:pt x="12431" y="2504"/>
                    <a:pt x="12491" y="1944"/>
                  </a:cubicBezTo>
                  <a:cubicBezTo>
                    <a:pt x="12502" y="1409"/>
                    <a:pt x="12574" y="813"/>
                    <a:pt x="12217" y="349"/>
                  </a:cubicBezTo>
                  <a:cubicBezTo>
                    <a:pt x="12153" y="259"/>
                    <a:pt x="12061" y="225"/>
                    <a:pt x="11963" y="225"/>
                  </a:cubicBezTo>
                  <a:cubicBezTo>
                    <a:pt x="11841" y="225"/>
                    <a:pt x="11709" y="277"/>
                    <a:pt x="11609" y="337"/>
                  </a:cubicBezTo>
                  <a:cubicBezTo>
                    <a:pt x="10847" y="742"/>
                    <a:pt x="10193" y="1313"/>
                    <a:pt x="9716" y="2004"/>
                  </a:cubicBezTo>
                  <a:cubicBezTo>
                    <a:pt x="9630" y="2187"/>
                    <a:pt x="9449" y="2237"/>
                    <a:pt x="9264" y="2237"/>
                  </a:cubicBezTo>
                  <a:cubicBezTo>
                    <a:pt x="9220" y="2237"/>
                    <a:pt x="9176" y="2235"/>
                    <a:pt x="9133" y="2230"/>
                  </a:cubicBezTo>
                  <a:cubicBezTo>
                    <a:pt x="8883" y="1992"/>
                    <a:pt x="8716" y="1611"/>
                    <a:pt x="8335" y="1551"/>
                  </a:cubicBezTo>
                  <a:cubicBezTo>
                    <a:pt x="8300" y="1545"/>
                    <a:pt x="8266" y="1542"/>
                    <a:pt x="8233" y="1542"/>
                  </a:cubicBezTo>
                  <a:cubicBezTo>
                    <a:pt x="7972" y="1542"/>
                    <a:pt x="7761" y="1733"/>
                    <a:pt x="7549" y="1849"/>
                  </a:cubicBezTo>
                  <a:cubicBezTo>
                    <a:pt x="7264" y="1754"/>
                    <a:pt x="7014" y="1516"/>
                    <a:pt x="6692" y="1492"/>
                  </a:cubicBezTo>
                  <a:cubicBezTo>
                    <a:pt x="6395" y="1492"/>
                    <a:pt x="6240" y="1778"/>
                    <a:pt x="6002" y="1873"/>
                  </a:cubicBezTo>
                  <a:cubicBezTo>
                    <a:pt x="5728" y="1778"/>
                    <a:pt x="5502" y="1599"/>
                    <a:pt x="5228" y="1587"/>
                  </a:cubicBezTo>
                  <a:cubicBezTo>
                    <a:pt x="5202" y="1585"/>
                    <a:pt x="5176" y="1585"/>
                    <a:pt x="5151" y="1585"/>
                  </a:cubicBezTo>
                  <a:cubicBezTo>
                    <a:pt x="4650" y="1585"/>
                    <a:pt x="4233" y="1911"/>
                    <a:pt x="3870" y="2194"/>
                  </a:cubicBezTo>
                  <a:cubicBezTo>
                    <a:pt x="3418" y="1670"/>
                    <a:pt x="3227" y="992"/>
                    <a:pt x="2668" y="563"/>
                  </a:cubicBezTo>
                  <a:cubicBezTo>
                    <a:pt x="2307" y="303"/>
                    <a:pt x="1934" y="1"/>
                    <a:pt x="1460"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0" name="Google Shape;244;p31"/>
            <p:cNvSpPr/>
            <p:nvPr/>
          </p:nvSpPr>
          <p:spPr>
            <a:xfrm>
              <a:off x="6064920" y="1640880"/>
              <a:ext cx="1951200" cy="2371680"/>
            </a:xfrm>
            <a:custGeom>
              <a:avLst/>
              <a:gdLst>
                <a:gd name="textAreaLeft" fmla="*/ 0 w 1951200"/>
                <a:gd name="textAreaRight" fmla="*/ 1951560 w 1951200"/>
                <a:gd name="textAreaTop" fmla="*/ 0 h 2371680"/>
                <a:gd name="textAreaBottom" fmla="*/ 2372040 h 2371680"/>
              </a:gdLst>
              <a:ahLst/>
              <a:cxnLst/>
              <a:rect l="textAreaLeft" t="textAreaTop" r="textAreaRight" b="textAreaBottom"/>
              <a:pathLst>
                <a:path w="22301" h="27108">
                  <a:moveTo>
                    <a:pt x="1953" y="11490"/>
                  </a:moveTo>
                  <a:cubicBezTo>
                    <a:pt x="1965" y="11514"/>
                    <a:pt x="2013" y="11585"/>
                    <a:pt x="2036" y="11633"/>
                  </a:cubicBezTo>
                  <a:cubicBezTo>
                    <a:pt x="2096" y="11645"/>
                    <a:pt x="2191" y="11692"/>
                    <a:pt x="2239" y="11728"/>
                  </a:cubicBezTo>
                  <a:cubicBezTo>
                    <a:pt x="2263" y="11681"/>
                    <a:pt x="2310" y="11609"/>
                    <a:pt x="2334" y="11562"/>
                  </a:cubicBezTo>
                  <a:cubicBezTo>
                    <a:pt x="2382" y="11562"/>
                    <a:pt x="2477" y="11573"/>
                    <a:pt x="2525" y="11573"/>
                  </a:cubicBezTo>
                  <a:cubicBezTo>
                    <a:pt x="2501" y="11669"/>
                    <a:pt x="2489" y="11764"/>
                    <a:pt x="2477" y="11859"/>
                  </a:cubicBezTo>
                  <a:cubicBezTo>
                    <a:pt x="2405" y="11899"/>
                    <a:pt x="2329" y="11917"/>
                    <a:pt x="2254" y="11917"/>
                  </a:cubicBezTo>
                  <a:cubicBezTo>
                    <a:pt x="2019" y="11917"/>
                    <a:pt x="1796" y="11740"/>
                    <a:pt x="1751" y="11514"/>
                  </a:cubicBezTo>
                  <a:cubicBezTo>
                    <a:pt x="1786" y="11502"/>
                    <a:pt x="1894" y="11490"/>
                    <a:pt x="1953" y="11490"/>
                  </a:cubicBezTo>
                  <a:close/>
                  <a:moveTo>
                    <a:pt x="10704" y="13705"/>
                  </a:moveTo>
                  <a:cubicBezTo>
                    <a:pt x="10776" y="13812"/>
                    <a:pt x="10835" y="13895"/>
                    <a:pt x="10918" y="14002"/>
                  </a:cubicBezTo>
                  <a:cubicBezTo>
                    <a:pt x="10960" y="14018"/>
                    <a:pt x="10998" y="14024"/>
                    <a:pt x="11034" y="14024"/>
                  </a:cubicBezTo>
                  <a:cubicBezTo>
                    <a:pt x="11261" y="14024"/>
                    <a:pt x="11395" y="13760"/>
                    <a:pt x="11640" y="13760"/>
                  </a:cubicBezTo>
                  <a:cubicBezTo>
                    <a:pt x="11657" y="13760"/>
                    <a:pt x="11674" y="13762"/>
                    <a:pt x="11692" y="13764"/>
                  </a:cubicBezTo>
                  <a:cubicBezTo>
                    <a:pt x="11597" y="13990"/>
                    <a:pt x="11371" y="14229"/>
                    <a:pt x="11097" y="14229"/>
                  </a:cubicBezTo>
                  <a:cubicBezTo>
                    <a:pt x="11091" y="14229"/>
                    <a:pt x="11085" y="14229"/>
                    <a:pt x="11078" y="14229"/>
                  </a:cubicBezTo>
                  <a:cubicBezTo>
                    <a:pt x="10789" y="14229"/>
                    <a:pt x="10562" y="13961"/>
                    <a:pt x="10573" y="13705"/>
                  </a:cubicBezTo>
                  <a:close/>
                  <a:moveTo>
                    <a:pt x="15157" y="19312"/>
                  </a:moveTo>
                  <a:cubicBezTo>
                    <a:pt x="15240" y="19443"/>
                    <a:pt x="15300" y="19610"/>
                    <a:pt x="15407" y="19729"/>
                  </a:cubicBezTo>
                  <a:cubicBezTo>
                    <a:pt x="15514" y="19848"/>
                    <a:pt x="15693" y="19848"/>
                    <a:pt x="15860" y="19860"/>
                  </a:cubicBezTo>
                  <a:cubicBezTo>
                    <a:pt x="15943" y="19801"/>
                    <a:pt x="16026" y="19729"/>
                    <a:pt x="16133" y="19670"/>
                  </a:cubicBezTo>
                  <a:lnTo>
                    <a:pt x="16133" y="19670"/>
                  </a:lnTo>
                  <a:cubicBezTo>
                    <a:pt x="16133" y="19777"/>
                    <a:pt x="16181" y="19944"/>
                    <a:pt x="16050" y="20003"/>
                  </a:cubicBezTo>
                  <a:cubicBezTo>
                    <a:pt x="15956" y="20057"/>
                    <a:pt x="15853" y="20081"/>
                    <a:pt x="15751" y="20081"/>
                  </a:cubicBezTo>
                  <a:cubicBezTo>
                    <a:pt x="15399" y="20081"/>
                    <a:pt x="15047" y="19799"/>
                    <a:pt x="15038" y="19467"/>
                  </a:cubicBezTo>
                  <a:cubicBezTo>
                    <a:pt x="15086" y="19408"/>
                    <a:pt x="15109" y="19360"/>
                    <a:pt x="15157" y="19312"/>
                  </a:cubicBezTo>
                  <a:close/>
                  <a:moveTo>
                    <a:pt x="7525" y="22396"/>
                  </a:moveTo>
                  <a:cubicBezTo>
                    <a:pt x="7587" y="22635"/>
                    <a:pt x="7820" y="22723"/>
                    <a:pt x="8058" y="22723"/>
                  </a:cubicBezTo>
                  <a:cubicBezTo>
                    <a:pt x="8140" y="22723"/>
                    <a:pt x="8223" y="22712"/>
                    <a:pt x="8299" y="22694"/>
                  </a:cubicBezTo>
                  <a:lnTo>
                    <a:pt x="8299" y="22694"/>
                  </a:lnTo>
                  <a:cubicBezTo>
                    <a:pt x="8240" y="22765"/>
                    <a:pt x="8251" y="22920"/>
                    <a:pt x="8132" y="22932"/>
                  </a:cubicBezTo>
                  <a:cubicBezTo>
                    <a:pt x="8085" y="22942"/>
                    <a:pt x="8037" y="22947"/>
                    <a:pt x="7990" y="22947"/>
                  </a:cubicBezTo>
                  <a:cubicBezTo>
                    <a:pt x="7708" y="22947"/>
                    <a:pt x="7445" y="22772"/>
                    <a:pt x="7323" y="22527"/>
                  </a:cubicBezTo>
                  <a:cubicBezTo>
                    <a:pt x="7347" y="22503"/>
                    <a:pt x="7382" y="22444"/>
                    <a:pt x="7406" y="22408"/>
                  </a:cubicBezTo>
                  <a:cubicBezTo>
                    <a:pt x="7430" y="22408"/>
                    <a:pt x="7489" y="22408"/>
                    <a:pt x="7525" y="22396"/>
                  </a:cubicBezTo>
                  <a:close/>
                  <a:moveTo>
                    <a:pt x="8144" y="1"/>
                  </a:moveTo>
                  <a:cubicBezTo>
                    <a:pt x="7966" y="274"/>
                    <a:pt x="7597" y="441"/>
                    <a:pt x="7394" y="846"/>
                  </a:cubicBezTo>
                  <a:cubicBezTo>
                    <a:pt x="7251" y="1251"/>
                    <a:pt x="7573" y="1620"/>
                    <a:pt x="7632" y="2001"/>
                  </a:cubicBezTo>
                  <a:cubicBezTo>
                    <a:pt x="7668" y="2203"/>
                    <a:pt x="7430" y="2239"/>
                    <a:pt x="7311" y="2346"/>
                  </a:cubicBezTo>
                  <a:cubicBezTo>
                    <a:pt x="7073" y="2477"/>
                    <a:pt x="7001" y="2775"/>
                    <a:pt x="7001" y="3037"/>
                  </a:cubicBezTo>
                  <a:cubicBezTo>
                    <a:pt x="7013" y="3394"/>
                    <a:pt x="7275" y="3703"/>
                    <a:pt x="7323" y="4061"/>
                  </a:cubicBezTo>
                  <a:cubicBezTo>
                    <a:pt x="7120" y="4358"/>
                    <a:pt x="6763" y="4561"/>
                    <a:pt x="6668" y="4942"/>
                  </a:cubicBezTo>
                  <a:cubicBezTo>
                    <a:pt x="6561" y="5239"/>
                    <a:pt x="6739" y="5549"/>
                    <a:pt x="6894" y="5799"/>
                  </a:cubicBezTo>
                  <a:cubicBezTo>
                    <a:pt x="6978" y="5954"/>
                    <a:pt x="7085" y="6156"/>
                    <a:pt x="6966" y="6323"/>
                  </a:cubicBezTo>
                  <a:cubicBezTo>
                    <a:pt x="6775" y="6573"/>
                    <a:pt x="6489" y="6799"/>
                    <a:pt x="6442" y="7121"/>
                  </a:cubicBezTo>
                  <a:cubicBezTo>
                    <a:pt x="6346" y="7537"/>
                    <a:pt x="6585" y="7918"/>
                    <a:pt x="6704" y="8299"/>
                  </a:cubicBezTo>
                  <a:cubicBezTo>
                    <a:pt x="6787" y="8549"/>
                    <a:pt x="6561" y="8728"/>
                    <a:pt x="6418" y="8895"/>
                  </a:cubicBezTo>
                  <a:cubicBezTo>
                    <a:pt x="6108" y="9228"/>
                    <a:pt x="5870" y="9621"/>
                    <a:pt x="5858" y="10073"/>
                  </a:cubicBezTo>
                  <a:cubicBezTo>
                    <a:pt x="5858" y="10371"/>
                    <a:pt x="5989" y="10657"/>
                    <a:pt x="6013" y="10954"/>
                  </a:cubicBezTo>
                  <a:cubicBezTo>
                    <a:pt x="5894" y="11216"/>
                    <a:pt x="5584" y="11371"/>
                    <a:pt x="5465" y="11633"/>
                  </a:cubicBezTo>
                  <a:cubicBezTo>
                    <a:pt x="5299" y="11943"/>
                    <a:pt x="5406" y="12288"/>
                    <a:pt x="5501" y="12621"/>
                  </a:cubicBezTo>
                  <a:cubicBezTo>
                    <a:pt x="5370" y="12585"/>
                    <a:pt x="5275" y="12562"/>
                    <a:pt x="5168" y="12526"/>
                  </a:cubicBezTo>
                  <a:cubicBezTo>
                    <a:pt x="5108" y="11859"/>
                    <a:pt x="4584" y="11311"/>
                    <a:pt x="3930" y="11085"/>
                  </a:cubicBezTo>
                  <a:cubicBezTo>
                    <a:pt x="4132" y="10800"/>
                    <a:pt x="4311" y="10478"/>
                    <a:pt x="4168" y="10133"/>
                  </a:cubicBezTo>
                  <a:cubicBezTo>
                    <a:pt x="4096" y="9740"/>
                    <a:pt x="3775" y="9502"/>
                    <a:pt x="3429" y="9311"/>
                  </a:cubicBezTo>
                  <a:cubicBezTo>
                    <a:pt x="3501" y="9025"/>
                    <a:pt x="3691" y="8764"/>
                    <a:pt x="3668" y="8466"/>
                  </a:cubicBezTo>
                  <a:cubicBezTo>
                    <a:pt x="3620" y="8133"/>
                    <a:pt x="3298" y="7930"/>
                    <a:pt x="3013" y="7799"/>
                  </a:cubicBezTo>
                  <a:cubicBezTo>
                    <a:pt x="2310" y="7621"/>
                    <a:pt x="1608" y="7382"/>
                    <a:pt x="917" y="7216"/>
                  </a:cubicBezTo>
                  <a:cubicBezTo>
                    <a:pt x="703" y="7323"/>
                    <a:pt x="620" y="7525"/>
                    <a:pt x="572" y="7716"/>
                  </a:cubicBezTo>
                  <a:cubicBezTo>
                    <a:pt x="536" y="7954"/>
                    <a:pt x="679" y="8192"/>
                    <a:pt x="691" y="8454"/>
                  </a:cubicBezTo>
                  <a:cubicBezTo>
                    <a:pt x="512" y="8692"/>
                    <a:pt x="250" y="8883"/>
                    <a:pt x="215" y="9180"/>
                  </a:cubicBezTo>
                  <a:cubicBezTo>
                    <a:pt x="108" y="9478"/>
                    <a:pt x="334" y="9764"/>
                    <a:pt x="322" y="10061"/>
                  </a:cubicBezTo>
                  <a:cubicBezTo>
                    <a:pt x="215" y="10371"/>
                    <a:pt x="0" y="10680"/>
                    <a:pt x="60" y="11026"/>
                  </a:cubicBezTo>
                  <a:cubicBezTo>
                    <a:pt x="72" y="11383"/>
                    <a:pt x="512" y="11669"/>
                    <a:pt x="334" y="12038"/>
                  </a:cubicBezTo>
                  <a:cubicBezTo>
                    <a:pt x="155" y="12443"/>
                    <a:pt x="0" y="12919"/>
                    <a:pt x="274" y="13300"/>
                  </a:cubicBezTo>
                  <a:cubicBezTo>
                    <a:pt x="381" y="13514"/>
                    <a:pt x="679" y="13705"/>
                    <a:pt x="524" y="13955"/>
                  </a:cubicBezTo>
                  <a:cubicBezTo>
                    <a:pt x="239" y="14419"/>
                    <a:pt x="417" y="14967"/>
                    <a:pt x="679" y="15395"/>
                  </a:cubicBezTo>
                  <a:cubicBezTo>
                    <a:pt x="822" y="15693"/>
                    <a:pt x="1072" y="15919"/>
                    <a:pt x="1251" y="16205"/>
                  </a:cubicBezTo>
                  <a:cubicBezTo>
                    <a:pt x="1227" y="16407"/>
                    <a:pt x="1096" y="16634"/>
                    <a:pt x="1191" y="16848"/>
                  </a:cubicBezTo>
                  <a:cubicBezTo>
                    <a:pt x="1405" y="17241"/>
                    <a:pt x="1834" y="17503"/>
                    <a:pt x="2179" y="17812"/>
                  </a:cubicBezTo>
                  <a:cubicBezTo>
                    <a:pt x="2358" y="17943"/>
                    <a:pt x="2227" y="18169"/>
                    <a:pt x="2239" y="18348"/>
                  </a:cubicBezTo>
                  <a:cubicBezTo>
                    <a:pt x="2382" y="18539"/>
                    <a:pt x="2656" y="18598"/>
                    <a:pt x="2858" y="18705"/>
                  </a:cubicBezTo>
                  <a:cubicBezTo>
                    <a:pt x="2953" y="19062"/>
                    <a:pt x="3358" y="19182"/>
                    <a:pt x="3679" y="19324"/>
                  </a:cubicBezTo>
                  <a:cubicBezTo>
                    <a:pt x="3715" y="19384"/>
                    <a:pt x="3751" y="19467"/>
                    <a:pt x="3787" y="19539"/>
                  </a:cubicBezTo>
                  <a:cubicBezTo>
                    <a:pt x="3965" y="19563"/>
                    <a:pt x="4156" y="19598"/>
                    <a:pt x="4334" y="19610"/>
                  </a:cubicBezTo>
                  <a:cubicBezTo>
                    <a:pt x="4322" y="19717"/>
                    <a:pt x="4311" y="19801"/>
                    <a:pt x="4311" y="19908"/>
                  </a:cubicBezTo>
                  <a:cubicBezTo>
                    <a:pt x="4037" y="20086"/>
                    <a:pt x="3787" y="20336"/>
                    <a:pt x="3727" y="20670"/>
                  </a:cubicBezTo>
                  <a:cubicBezTo>
                    <a:pt x="3608" y="20991"/>
                    <a:pt x="3799" y="21348"/>
                    <a:pt x="3739" y="21682"/>
                  </a:cubicBezTo>
                  <a:cubicBezTo>
                    <a:pt x="3501" y="22027"/>
                    <a:pt x="3203" y="22349"/>
                    <a:pt x="3203" y="22777"/>
                  </a:cubicBezTo>
                  <a:cubicBezTo>
                    <a:pt x="3144" y="23122"/>
                    <a:pt x="3370" y="23420"/>
                    <a:pt x="3453" y="23730"/>
                  </a:cubicBezTo>
                  <a:cubicBezTo>
                    <a:pt x="3251" y="24004"/>
                    <a:pt x="2917" y="24194"/>
                    <a:pt x="2834" y="24539"/>
                  </a:cubicBezTo>
                  <a:cubicBezTo>
                    <a:pt x="2763" y="24766"/>
                    <a:pt x="2941" y="24968"/>
                    <a:pt x="2977" y="25194"/>
                  </a:cubicBezTo>
                  <a:cubicBezTo>
                    <a:pt x="2858" y="25361"/>
                    <a:pt x="2703" y="25492"/>
                    <a:pt x="2620" y="25682"/>
                  </a:cubicBezTo>
                  <a:cubicBezTo>
                    <a:pt x="2525" y="26028"/>
                    <a:pt x="2596" y="26432"/>
                    <a:pt x="2858" y="26694"/>
                  </a:cubicBezTo>
                  <a:cubicBezTo>
                    <a:pt x="2977" y="26671"/>
                    <a:pt x="3084" y="26635"/>
                    <a:pt x="3203" y="26611"/>
                  </a:cubicBezTo>
                  <a:lnTo>
                    <a:pt x="3203" y="26611"/>
                  </a:lnTo>
                  <a:cubicBezTo>
                    <a:pt x="3156" y="26706"/>
                    <a:pt x="3120" y="26813"/>
                    <a:pt x="3037" y="26921"/>
                  </a:cubicBezTo>
                  <a:cubicBezTo>
                    <a:pt x="3736" y="27058"/>
                    <a:pt x="4438" y="27108"/>
                    <a:pt x="5140" y="27108"/>
                  </a:cubicBezTo>
                  <a:cubicBezTo>
                    <a:pt x="6507" y="27108"/>
                    <a:pt x="7875" y="26920"/>
                    <a:pt x="9228" y="26825"/>
                  </a:cubicBezTo>
                  <a:cubicBezTo>
                    <a:pt x="11252" y="26694"/>
                    <a:pt x="13276" y="26504"/>
                    <a:pt x="15288" y="26313"/>
                  </a:cubicBezTo>
                  <a:cubicBezTo>
                    <a:pt x="17110" y="26099"/>
                    <a:pt x="18967" y="25932"/>
                    <a:pt x="20717" y="25397"/>
                  </a:cubicBezTo>
                  <a:cubicBezTo>
                    <a:pt x="21003" y="25313"/>
                    <a:pt x="21277" y="25194"/>
                    <a:pt x="21575" y="25123"/>
                  </a:cubicBezTo>
                  <a:lnTo>
                    <a:pt x="21575" y="25123"/>
                  </a:lnTo>
                  <a:cubicBezTo>
                    <a:pt x="21520" y="25127"/>
                    <a:pt x="21455" y="25136"/>
                    <a:pt x="21399" y="25136"/>
                  </a:cubicBezTo>
                  <a:cubicBezTo>
                    <a:pt x="21298" y="25136"/>
                    <a:pt x="21228" y="25107"/>
                    <a:pt x="21313" y="24968"/>
                  </a:cubicBezTo>
                  <a:cubicBezTo>
                    <a:pt x="21551" y="24896"/>
                    <a:pt x="21848" y="24837"/>
                    <a:pt x="21967" y="24587"/>
                  </a:cubicBezTo>
                  <a:cubicBezTo>
                    <a:pt x="22087" y="24432"/>
                    <a:pt x="22051" y="24242"/>
                    <a:pt x="22003" y="24075"/>
                  </a:cubicBezTo>
                  <a:cubicBezTo>
                    <a:pt x="21825" y="24051"/>
                    <a:pt x="21646" y="24004"/>
                    <a:pt x="21479" y="23956"/>
                  </a:cubicBezTo>
                  <a:cubicBezTo>
                    <a:pt x="21694" y="23599"/>
                    <a:pt x="22003" y="23277"/>
                    <a:pt x="21944" y="22837"/>
                  </a:cubicBezTo>
                  <a:cubicBezTo>
                    <a:pt x="21967" y="22456"/>
                    <a:pt x="21610" y="22218"/>
                    <a:pt x="21372" y="21968"/>
                  </a:cubicBezTo>
                  <a:cubicBezTo>
                    <a:pt x="21658" y="21575"/>
                    <a:pt x="22027" y="21253"/>
                    <a:pt x="22170" y="20789"/>
                  </a:cubicBezTo>
                  <a:cubicBezTo>
                    <a:pt x="22253" y="20491"/>
                    <a:pt x="22301" y="20158"/>
                    <a:pt x="22146" y="19884"/>
                  </a:cubicBezTo>
                  <a:cubicBezTo>
                    <a:pt x="22015" y="19646"/>
                    <a:pt x="21729" y="19563"/>
                    <a:pt x="21527" y="19432"/>
                  </a:cubicBezTo>
                  <a:cubicBezTo>
                    <a:pt x="21467" y="19253"/>
                    <a:pt x="21646" y="19122"/>
                    <a:pt x="21717" y="18967"/>
                  </a:cubicBezTo>
                  <a:cubicBezTo>
                    <a:pt x="21908" y="18705"/>
                    <a:pt x="21837" y="18300"/>
                    <a:pt x="21586" y="18074"/>
                  </a:cubicBezTo>
                  <a:cubicBezTo>
                    <a:pt x="21467" y="17955"/>
                    <a:pt x="21313" y="17872"/>
                    <a:pt x="21217" y="17753"/>
                  </a:cubicBezTo>
                  <a:cubicBezTo>
                    <a:pt x="21217" y="17562"/>
                    <a:pt x="21396" y="17419"/>
                    <a:pt x="21479" y="17265"/>
                  </a:cubicBezTo>
                  <a:cubicBezTo>
                    <a:pt x="21789" y="16860"/>
                    <a:pt x="21717" y="16336"/>
                    <a:pt x="21610" y="15872"/>
                  </a:cubicBezTo>
                  <a:cubicBezTo>
                    <a:pt x="21551" y="15598"/>
                    <a:pt x="21336" y="15372"/>
                    <a:pt x="21134" y="15157"/>
                  </a:cubicBezTo>
                  <a:cubicBezTo>
                    <a:pt x="21539" y="14645"/>
                    <a:pt x="21765" y="13943"/>
                    <a:pt x="21491" y="13312"/>
                  </a:cubicBezTo>
                  <a:cubicBezTo>
                    <a:pt x="21408" y="13014"/>
                    <a:pt x="21122" y="12835"/>
                    <a:pt x="20920" y="12621"/>
                  </a:cubicBezTo>
                  <a:cubicBezTo>
                    <a:pt x="21479" y="11931"/>
                    <a:pt x="21610" y="10978"/>
                    <a:pt x="21229" y="10204"/>
                  </a:cubicBezTo>
                  <a:cubicBezTo>
                    <a:pt x="21122" y="9895"/>
                    <a:pt x="20860" y="9680"/>
                    <a:pt x="20598" y="9502"/>
                  </a:cubicBezTo>
                  <a:cubicBezTo>
                    <a:pt x="20622" y="9323"/>
                    <a:pt x="20765" y="9192"/>
                    <a:pt x="20860" y="9049"/>
                  </a:cubicBezTo>
                  <a:cubicBezTo>
                    <a:pt x="21217" y="8549"/>
                    <a:pt x="21289" y="7894"/>
                    <a:pt x="21063" y="7347"/>
                  </a:cubicBezTo>
                  <a:cubicBezTo>
                    <a:pt x="20991" y="7121"/>
                    <a:pt x="20789" y="7001"/>
                    <a:pt x="20598" y="6882"/>
                  </a:cubicBezTo>
                  <a:cubicBezTo>
                    <a:pt x="20777" y="6549"/>
                    <a:pt x="20991" y="6216"/>
                    <a:pt x="21063" y="5847"/>
                  </a:cubicBezTo>
                  <a:cubicBezTo>
                    <a:pt x="21170" y="5382"/>
                    <a:pt x="21170" y="4846"/>
                    <a:pt x="20813" y="4477"/>
                  </a:cubicBezTo>
                  <a:cubicBezTo>
                    <a:pt x="20682" y="4477"/>
                    <a:pt x="20551" y="4465"/>
                    <a:pt x="20420" y="4465"/>
                  </a:cubicBezTo>
                  <a:cubicBezTo>
                    <a:pt x="20586" y="4120"/>
                    <a:pt x="20991" y="3942"/>
                    <a:pt x="21170" y="3596"/>
                  </a:cubicBezTo>
                  <a:cubicBezTo>
                    <a:pt x="21420" y="3132"/>
                    <a:pt x="21277" y="2596"/>
                    <a:pt x="21110" y="2144"/>
                  </a:cubicBezTo>
                  <a:cubicBezTo>
                    <a:pt x="21003" y="1929"/>
                    <a:pt x="20932" y="1644"/>
                    <a:pt x="20682" y="1572"/>
                  </a:cubicBezTo>
                  <a:cubicBezTo>
                    <a:pt x="20146" y="1608"/>
                    <a:pt x="19622" y="1739"/>
                    <a:pt x="19098" y="1775"/>
                  </a:cubicBezTo>
                  <a:cubicBezTo>
                    <a:pt x="19086" y="2251"/>
                    <a:pt x="18991" y="2751"/>
                    <a:pt x="18812" y="3191"/>
                  </a:cubicBezTo>
                  <a:cubicBezTo>
                    <a:pt x="18741" y="3370"/>
                    <a:pt x="18622" y="3561"/>
                    <a:pt x="18431" y="3644"/>
                  </a:cubicBezTo>
                  <a:cubicBezTo>
                    <a:pt x="18086" y="3787"/>
                    <a:pt x="17681" y="3834"/>
                    <a:pt x="17312" y="3882"/>
                  </a:cubicBezTo>
                  <a:cubicBezTo>
                    <a:pt x="17174" y="3887"/>
                    <a:pt x="17035" y="3890"/>
                    <a:pt x="16896" y="3890"/>
                  </a:cubicBezTo>
                  <a:cubicBezTo>
                    <a:pt x="16377" y="3890"/>
                    <a:pt x="15855" y="3849"/>
                    <a:pt x="15348" y="3727"/>
                  </a:cubicBezTo>
                  <a:lnTo>
                    <a:pt x="15348" y="3727"/>
                  </a:lnTo>
                  <a:cubicBezTo>
                    <a:pt x="15955" y="4584"/>
                    <a:pt x="15871" y="5787"/>
                    <a:pt x="15121" y="6525"/>
                  </a:cubicBezTo>
                  <a:cubicBezTo>
                    <a:pt x="14655" y="7026"/>
                    <a:pt x="13963" y="7301"/>
                    <a:pt x="13273" y="7301"/>
                  </a:cubicBezTo>
                  <a:cubicBezTo>
                    <a:pt x="13012" y="7301"/>
                    <a:pt x="12751" y="7262"/>
                    <a:pt x="12502" y="7180"/>
                  </a:cubicBezTo>
                  <a:cubicBezTo>
                    <a:pt x="11514" y="6882"/>
                    <a:pt x="10788" y="5930"/>
                    <a:pt x="10823" y="4954"/>
                  </a:cubicBezTo>
                  <a:cubicBezTo>
                    <a:pt x="10835" y="4156"/>
                    <a:pt x="11288" y="3358"/>
                    <a:pt x="12050" y="2989"/>
                  </a:cubicBezTo>
                  <a:lnTo>
                    <a:pt x="12050" y="2989"/>
                  </a:lnTo>
                  <a:cubicBezTo>
                    <a:pt x="11754" y="2998"/>
                    <a:pt x="11454" y="3012"/>
                    <a:pt x="11155" y="3012"/>
                  </a:cubicBezTo>
                  <a:cubicBezTo>
                    <a:pt x="10696" y="3012"/>
                    <a:pt x="10239" y="2981"/>
                    <a:pt x="9799" y="2858"/>
                  </a:cubicBezTo>
                  <a:cubicBezTo>
                    <a:pt x="9525" y="2775"/>
                    <a:pt x="9252" y="2668"/>
                    <a:pt x="9073" y="2465"/>
                  </a:cubicBezTo>
                  <a:cubicBezTo>
                    <a:pt x="8906" y="2287"/>
                    <a:pt x="8871" y="2037"/>
                    <a:pt x="8871" y="1810"/>
                  </a:cubicBezTo>
                  <a:cubicBezTo>
                    <a:pt x="8871" y="1382"/>
                    <a:pt x="8894" y="953"/>
                    <a:pt x="8906" y="536"/>
                  </a:cubicBezTo>
                  <a:cubicBezTo>
                    <a:pt x="8632" y="370"/>
                    <a:pt x="8382" y="191"/>
                    <a:pt x="8144"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1" name="Google Shape;245;p31"/>
            <p:cNvSpPr/>
            <p:nvPr/>
          </p:nvSpPr>
          <p:spPr>
            <a:xfrm>
              <a:off x="7172280" y="1748160"/>
              <a:ext cx="178920" cy="163440"/>
            </a:xfrm>
            <a:custGeom>
              <a:avLst/>
              <a:gdLst>
                <a:gd name="textAreaLeft" fmla="*/ 0 w 178920"/>
                <a:gd name="textAreaRight" fmla="*/ 179280 w 178920"/>
                <a:gd name="textAreaTop" fmla="*/ 0 h 163440"/>
                <a:gd name="textAreaBottom" fmla="*/ 163800 h 163440"/>
              </a:gdLst>
              <a:ahLst/>
              <a:cxnLst/>
              <a:rect l="textAreaLeft" t="textAreaTop" r="textAreaRight" b="textAreaBottom"/>
              <a:pathLst>
                <a:path w="2049" h="1871">
                  <a:moveTo>
                    <a:pt x="608" y="1"/>
                  </a:moveTo>
                  <a:cubicBezTo>
                    <a:pt x="537" y="537"/>
                    <a:pt x="370" y="1072"/>
                    <a:pt x="1" y="1513"/>
                  </a:cubicBezTo>
                  <a:cubicBezTo>
                    <a:pt x="201" y="1466"/>
                    <a:pt x="405" y="1442"/>
                    <a:pt x="608" y="1442"/>
                  </a:cubicBezTo>
                  <a:cubicBezTo>
                    <a:pt x="1118" y="1442"/>
                    <a:pt x="1623" y="1589"/>
                    <a:pt x="2049" y="1870"/>
                  </a:cubicBezTo>
                  <a:cubicBezTo>
                    <a:pt x="1930" y="1311"/>
                    <a:pt x="1965" y="751"/>
                    <a:pt x="1906" y="180"/>
                  </a:cubicBezTo>
                  <a:cubicBezTo>
                    <a:pt x="1477" y="156"/>
                    <a:pt x="1037" y="84"/>
                    <a:pt x="608"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81720" bIns="81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246;p31"/>
            <p:cNvSpPr/>
            <p:nvPr/>
          </p:nvSpPr>
          <p:spPr>
            <a:xfrm>
              <a:off x="6859800" y="1499760"/>
              <a:ext cx="354960" cy="387000"/>
            </a:xfrm>
            <a:custGeom>
              <a:avLst/>
              <a:gdLst>
                <a:gd name="textAreaLeft" fmla="*/ 0 w 354960"/>
                <a:gd name="textAreaRight" fmla="*/ 355320 w 354960"/>
                <a:gd name="textAreaTop" fmla="*/ 0 h 387000"/>
                <a:gd name="textAreaBottom" fmla="*/ 387360 h 387000"/>
              </a:gdLst>
              <a:ahLst/>
              <a:cxnLst/>
              <a:rect l="textAreaLeft" t="textAreaTop" r="textAreaRight" b="textAreaBottom"/>
              <a:pathLst>
                <a:path w="4061" h="4425">
                  <a:moveTo>
                    <a:pt x="1663" y="662"/>
                  </a:moveTo>
                  <a:cubicBezTo>
                    <a:pt x="2070" y="662"/>
                    <a:pt x="2473" y="738"/>
                    <a:pt x="2882" y="781"/>
                  </a:cubicBezTo>
                  <a:cubicBezTo>
                    <a:pt x="3120" y="805"/>
                    <a:pt x="3418" y="805"/>
                    <a:pt x="3537" y="1031"/>
                  </a:cubicBezTo>
                  <a:cubicBezTo>
                    <a:pt x="3644" y="1341"/>
                    <a:pt x="3597" y="1686"/>
                    <a:pt x="3573" y="2007"/>
                  </a:cubicBezTo>
                  <a:cubicBezTo>
                    <a:pt x="3537" y="2472"/>
                    <a:pt x="3513" y="2936"/>
                    <a:pt x="3323" y="3365"/>
                  </a:cubicBezTo>
                  <a:cubicBezTo>
                    <a:pt x="3204" y="3651"/>
                    <a:pt x="2906" y="3841"/>
                    <a:pt x="2573" y="3853"/>
                  </a:cubicBezTo>
                  <a:cubicBezTo>
                    <a:pt x="2468" y="3862"/>
                    <a:pt x="2362" y="3867"/>
                    <a:pt x="2256" y="3867"/>
                  </a:cubicBezTo>
                  <a:cubicBezTo>
                    <a:pt x="1833" y="3867"/>
                    <a:pt x="1406" y="3791"/>
                    <a:pt x="1025" y="3639"/>
                  </a:cubicBezTo>
                  <a:cubicBezTo>
                    <a:pt x="596" y="3460"/>
                    <a:pt x="465" y="2984"/>
                    <a:pt x="430" y="2579"/>
                  </a:cubicBezTo>
                  <a:cubicBezTo>
                    <a:pt x="406" y="2127"/>
                    <a:pt x="418" y="1674"/>
                    <a:pt x="537" y="1222"/>
                  </a:cubicBezTo>
                  <a:cubicBezTo>
                    <a:pt x="620" y="936"/>
                    <a:pt x="918" y="757"/>
                    <a:pt x="1215" y="698"/>
                  </a:cubicBezTo>
                  <a:cubicBezTo>
                    <a:pt x="1365" y="672"/>
                    <a:pt x="1515" y="662"/>
                    <a:pt x="1663" y="662"/>
                  </a:cubicBezTo>
                  <a:close/>
                  <a:moveTo>
                    <a:pt x="1016" y="1"/>
                  </a:moveTo>
                  <a:cubicBezTo>
                    <a:pt x="936" y="1"/>
                    <a:pt x="855" y="3"/>
                    <a:pt x="775" y="7"/>
                  </a:cubicBezTo>
                  <a:cubicBezTo>
                    <a:pt x="489" y="19"/>
                    <a:pt x="358" y="305"/>
                    <a:pt x="299" y="519"/>
                  </a:cubicBezTo>
                  <a:cubicBezTo>
                    <a:pt x="25" y="1460"/>
                    <a:pt x="1" y="2448"/>
                    <a:pt x="13" y="3412"/>
                  </a:cubicBezTo>
                  <a:cubicBezTo>
                    <a:pt x="1" y="3651"/>
                    <a:pt x="60" y="3936"/>
                    <a:pt x="299" y="4067"/>
                  </a:cubicBezTo>
                  <a:cubicBezTo>
                    <a:pt x="834" y="4377"/>
                    <a:pt x="1489" y="4413"/>
                    <a:pt x="2096" y="4413"/>
                  </a:cubicBezTo>
                  <a:cubicBezTo>
                    <a:pt x="2466" y="4389"/>
                    <a:pt x="2870" y="4424"/>
                    <a:pt x="3228" y="4305"/>
                  </a:cubicBezTo>
                  <a:cubicBezTo>
                    <a:pt x="3478" y="4210"/>
                    <a:pt x="3585" y="3972"/>
                    <a:pt x="3704" y="3770"/>
                  </a:cubicBezTo>
                  <a:cubicBezTo>
                    <a:pt x="4013" y="3079"/>
                    <a:pt x="4013" y="2305"/>
                    <a:pt x="4037" y="1579"/>
                  </a:cubicBezTo>
                  <a:cubicBezTo>
                    <a:pt x="4037" y="1210"/>
                    <a:pt x="4061" y="841"/>
                    <a:pt x="3918" y="483"/>
                  </a:cubicBezTo>
                  <a:cubicBezTo>
                    <a:pt x="3573" y="245"/>
                    <a:pt x="3120" y="281"/>
                    <a:pt x="2727" y="210"/>
                  </a:cubicBezTo>
                  <a:cubicBezTo>
                    <a:pt x="2164" y="105"/>
                    <a:pt x="1590" y="1"/>
                    <a:pt x="1016"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247;p31"/>
            <p:cNvSpPr/>
            <p:nvPr/>
          </p:nvSpPr>
          <p:spPr>
            <a:xfrm>
              <a:off x="7351560" y="1556280"/>
              <a:ext cx="371880" cy="406080"/>
            </a:xfrm>
            <a:custGeom>
              <a:avLst/>
              <a:gdLst>
                <a:gd name="textAreaLeft" fmla="*/ 0 w 371880"/>
                <a:gd name="textAreaRight" fmla="*/ 372240 w 371880"/>
                <a:gd name="textAreaTop" fmla="*/ 0 h 406080"/>
                <a:gd name="textAreaBottom" fmla="*/ 406440 h 406080"/>
              </a:gdLst>
              <a:ahLst/>
              <a:cxnLst/>
              <a:rect l="textAreaLeft" t="textAreaTop" r="textAreaRight" b="textAreaBottom"/>
              <a:pathLst>
                <a:path w="4252" h="4645">
                  <a:moveTo>
                    <a:pt x="1494" y="488"/>
                  </a:moveTo>
                  <a:cubicBezTo>
                    <a:pt x="1555" y="488"/>
                    <a:pt x="1613" y="490"/>
                    <a:pt x="1668" y="493"/>
                  </a:cubicBezTo>
                  <a:cubicBezTo>
                    <a:pt x="2263" y="553"/>
                    <a:pt x="2846" y="577"/>
                    <a:pt x="3430" y="696"/>
                  </a:cubicBezTo>
                  <a:cubicBezTo>
                    <a:pt x="3608" y="1101"/>
                    <a:pt x="3656" y="1541"/>
                    <a:pt x="3692" y="1982"/>
                  </a:cubicBezTo>
                  <a:cubicBezTo>
                    <a:pt x="3751" y="2470"/>
                    <a:pt x="3727" y="2970"/>
                    <a:pt x="3573" y="3446"/>
                  </a:cubicBezTo>
                  <a:cubicBezTo>
                    <a:pt x="3501" y="3684"/>
                    <a:pt x="3263" y="3899"/>
                    <a:pt x="3001" y="3946"/>
                  </a:cubicBezTo>
                  <a:cubicBezTo>
                    <a:pt x="2430" y="4041"/>
                    <a:pt x="1870" y="4077"/>
                    <a:pt x="1287" y="4077"/>
                  </a:cubicBezTo>
                  <a:cubicBezTo>
                    <a:pt x="1013" y="4065"/>
                    <a:pt x="656" y="3970"/>
                    <a:pt x="572" y="3684"/>
                  </a:cubicBezTo>
                  <a:cubicBezTo>
                    <a:pt x="441" y="3267"/>
                    <a:pt x="501" y="2839"/>
                    <a:pt x="465" y="2410"/>
                  </a:cubicBezTo>
                  <a:cubicBezTo>
                    <a:pt x="453" y="1922"/>
                    <a:pt x="358" y="1410"/>
                    <a:pt x="525" y="934"/>
                  </a:cubicBezTo>
                  <a:cubicBezTo>
                    <a:pt x="678" y="566"/>
                    <a:pt x="1128" y="488"/>
                    <a:pt x="1494" y="488"/>
                  </a:cubicBezTo>
                  <a:close/>
                  <a:moveTo>
                    <a:pt x="2616" y="0"/>
                  </a:moveTo>
                  <a:cubicBezTo>
                    <a:pt x="2506" y="0"/>
                    <a:pt x="2396" y="8"/>
                    <a:pt x="2287" y="29"/>
                  </a:cubicBezTo>
                  <a:cubicBezTo>
                    <a:pt x="2115" y="68"/>
                    <a:pt x="1940" y="78"/>
                    <a:pt x="1764" y="78"/>
                  </a:cubicBezTo>
                  <a:cubicBezTo>
                    <a:pt x="1549" y="78"/>
                    <a:pt x="1332" y="62"/>
                    <a:pt x="1118" y="62"/>
                  </a:cubicBezTo>
                  <a:cubicBezTo>
                    <a:pt x="865" y="62"/>
                    <a:pt x="617" y="85"/>
                    <a:pt x="382" y="184"/>
                  </a:cubicBezTo>
                  <a:cubicBezTo>
                    <a:pt x="108" y="398"/>
                    <a:pt x="132" y="767"/>
                    <a:pt x="96" y="1065"/>
                  </a:cubicBezTo>
                  <a:cubicBezTo>
                    <a:pt x="1" y="1720"/>
                    <a:pt x="120" y="2375"/>
                    <a:pt x="132" y="3041"/>
                  </a:cubicBezTo>
                  <a:cubicBezTo>
                    <a:pt x="179" y="3434"/>
                    <a:pt x="132" y="3851"/>
                    <a:pt x="322" y="4208"/>
                  </a:cubicBezTo>
                  <a:cubicBezTo>
                    <a:pt x="513" y="4541"/>
                    <a:pt x="977" y="4541"/>
                    <a:pt x="1310" y="4601"/>
                  </a:cubicBezTo>
                  <a:cubicBezTo>
                    <a:pt x="1611" y="4624"/>
                    <a:pt x="1915" y="4644"/>
                    <a:pt x="2219" y="4644"/>
                  </a:cubicBezTo>
                  <a:cubicBezTo>
                    <a:pt x="2685" y="4644"/>
                    <a:pt x="3149" y="4598"/>
                    <a:pt x="3596" y="4446"/>
                  </a:cubicBezTo>
                  <a:cubicBezTo>
                    <a:pt x="3834" y="4375"/>
                    <a:pt x="3918" y="4137"/>
                    <a:pt x="3989" y="3922"/>
                  </a:cubicBezTo>
                  <a:cubicBezTo>
                    <a:pt x="4168" y="3375"/>
                    <a:pt x="4251" y="2815"/>
                    <a:pt x="4215" y="2244"/>
                  </a:cubicBezTo>
                  <a:cubicBezTo>
                    <a:pt x="4156" y="1684"/>
                    <a:pt x="4168" y="1089"/>
                    <a:pt x="3977" y="529"/>
                  </a:cubicBezTo>
                  <a:cubicBezTo>
                    <a:pt x="3858" y="231"/>
                    <a:pt x="3537" y="89"/>
                    <a:pt x="3215" y="41"/>
                  </a:cubicBezTo>
                  <a:cubicBezTo>
                    <a:pt x="3016" y="26"/>
                    <a:pt x="2816" y="0"/>
                    <a:pt x="2616" y="0"/>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248;p31"/>
            <p:cNvSpPr/>
            <p:nvPr/>
          </p:nvSpPr>
          <p:spPr>
            <a:xfrm>
              <a:off x="6756840" y="1564920"/>
              <a:ext cx="92520" cy="98640"/>
            </a:xfrm>
            <a:custGeom>
              <a:avLst/>
              <a:gdLst>
                <a:gd name="textAreaLeft" fmla="*/ 0 w 92520"/>
                <a:gd name="textAreaRight" fmla="*/ 92880 w 92520"/>
                <a:gd name="textAreaTop" fmla="*/ 0 h 98640"/>
                <a:gd name="textAreaBottom" fmla="*/ 99000 h 98640"/>
              </a:gdLst>
              <a:ahLst/>
              <a:cxnLst/>
              <a:rect l="textAreaLeft" t="textAreaTop" r="textAreaRight" b="textAreaBottom"/>
              <a:pathLst>
                <a:path w="1060" h="1132">
                  <a:moveTo>
                    <a:pt x="155" y="0"/>
                  </a:moveTo>
                  <a:cubicBezTo>
                    <a:pt x="60" y="155"/>
                    <a:pt x="36" y="310"/>
                    <a:pt x="0" y="477"/>
                  </a:cubicBezTo>
                  <a:cubicBezTo>
                    <a:pt x="369" y="667"/>
                    <a:pt x="655" y="953"/>
                    <a:pt x="1024" y="1132"/>
                  </a:cubicBezTo>
                  <a:cubicBezTo>
                    <a:pt x="1024" y="953"/>
                    <a:pt x="1048" y="774"/>
                    <a:pt x="1060" y="596"/>
                  </a:cubicBezTo>
                  <a:cubicBezTo>
                    <a:pt x="750" y="417"/>
                    <a:pt x="465" y="179"/>
                    <a:pt x="155" y="0"/>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49320" bIns="493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 name="Google Shape;249;p31"/>
            <p:cNvSpPr/>
            <p:nvPr/>
          </p:nvSpPr>
          <p:spPr>
            <a:xfrm>
              <a:off x="7228800" y="1690200"/>
              <a:ext cx="115560" cy="54000"/>
            </a:xfrm>
            <a:custGeom>
              <a:avLst/>
              <a:gdLst>
                <a:gd name="textAreaLeft" fmla="*/ 0 w 115560"/>
                <a:gd name="textAreaRight" fmla="*/ 115920 w 115560"/>
                <a:gd name="textAreaTop" fmla="*/ 0 h 54000"/>
                <a:gd name="textAreaBottom" fmla="*/ 54360 h 54000"/>
              </a:gdLst>
              <a:ahLst/>
              <a:cxnLst/>
              <a:rect l="textAreaLeft" t="textAreaTop" r="textAreaRight" b="textAreaBottom"/>
              <a:pathLst>
                <a:path w="1323" h="620">
                  <a:moveTo>
                    <a:pt x="25" y="0"/>
                  </a:moveTo>
                  <a:cubicBezTo>
                    <a:pt x="13" y="155"/>
                    <a:pt x="13" y="310"/>
                    <a:pt x="1" y="465"/>
                  </a:cubicBezTo>
                  <a:cubicBezTo>
                    <a:pt x="406" y="536"/>
                    <a:pt x="834" y="607"/>
                    <a:pt x="1263" y="619"/>
                  </a:cubicBezTo>
                  <a:cubicBezTo>
                    <a:pt x="1227" y="465"/>
                    <a:pt x="1322" y="250"/>
                    <a:pt x="1191" y="131"/>
                  </a:cubicBezTo>
                  <a:lnTo>
                    <a:pt x="25" y="0"/>
                  </a:lnTo>
                  <a:close/>
                </a:path>
              </a:pathLst>
            </a:custGeom>
            <a:solidFill>
              <a:srgbClr val="F1FF53"/>
            </a:solidFill>
            <a:ln w="0">
              <a:noFill/>
            </a:ln>
          </p:spPr>
          <p:style>
            <a:lnRef idx="0">
              <a:scrgbClr r="0" g="0" b="0"/>
            </a:lnRef>
            <a:fillRef idx="0">
              <a:scrgbClr r="0" g="0" b="0"/>
            </a:fillRef>
            <a:effectRef idx="0">
              <a:scrgbClr r="0" g="0" b="0"/>
            </a:effectRef>
            <a:fontRef idx="minor"/>
          </p:style>
          <p:txBody>
            <a:bodyPr tIns="27000" bIns="27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6" name="Google Shape;250;p31"/>
            <p:cNvSpPr/>
            <p:nvPr/>
          </p:nvSpPr>
          <p:spPr>
            <a:xfrm>
              <a:off x="7736040" y="1703520"/>
              <a:ext cx="164160" cy="74880"/>
            </a:xfrm>
            <a:custGeom>
              <a:avLst/>
              <a:gdLst>
                <a:gd name="textAreaLeft" fmla="*/ 0 w 164160"/>
                <a:gd name="textAreaRight" fmla="*/ 164520 w 164160"/>
                <a:gd name="textAreaTop" fmla="*/ 0 h 74880"/>
                <a:gd name="textAreaBottom" fmla="*/ 75240 h 74880"/>
              </a:gdLst>
              <a:ahLst/>
              <a:cxnLst/>
              <a:rect l="textAreaLeft" t="textAreaTop" r="textAreaRight" b="textAreaBottom"/>
              <a:pathLst>
                <a:path w="1882" h="859">
                  <a:moveTo>
                    <a:pt x="1881" y="1"/>
                  </a:moveTo>
                  <a:lnTo>
                    <a:pt x="1881" y="1"/>
                  </a:lnTo>
                  <a:cubicBezTo>
                    <a:pt x="1697" y="21"/>
                    <a:pt x="1530" y="77"/>
                    <a:pt x="1351" y="77"/>
                  </a:cubicBezTo>
                  <a:cubicBezTo>
                    <a:pt x="1322" y="77"/>
                    <a:pt x="1292" y="76"/>
                    <a:pt x="1262" y="72"/>
                  </a:cubicBezTo>
                  <a:cubicBezTo>
                    <a:pt x="1187" y="62"/>
                    <a:pt x="1112" y="57"/>
                    <a:pt x="1037" y="57"/>
                  </a:cubicBezTo>
                  <a:cubicBezTo>
                    <a:pt x="692" y="57"/>
                    <a:pt x="342" y="152"/>
                    <a:pt x="0" y="191"/>
                  </a:cubicBezTo>
                  <a:cubicBezTo>
                    <a:pt x="0" y="418"/>
                    <a:pt x="12" y="632"/>
                    <a:pt x="36" y="858"/>
                  </a:cubicBezTo>
                  <a:cubicBezTo>
                    <a:pt x="393" y="811"/>
                    <a:pt x="750" y="739"/>
                    <a:pt x="1119" y="692"/>
                  </a:cubicBezTo>
                  <a:cubicBezTo>
                    <a:pt x="1524" y="680"/>
                    <a:pt x="1703" y="275"/>
                    <a:pt x="1881"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37440" bIns="37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7" name="Google Shape;251;p31"/>
            <p:cNvSpPr/>
            <p:nvPr/>
          </p:nvSpPr>
          <p:spPr>
            <a:xfrm>
              <a:off x="6054480" y="1086480"/>
              <a:ext cx="1994040" cy="2913480"/>
            </a:xfrm>
            <a:custGeom>
              <a:avLst/>
              <a:gdLst>
                <a:gd name="textAreaLeft" fmla="*/ 0 w 1994040"/>
                <a:gd name="textAreaRight" fmla="*/ 1994400 w 1994040"/>
                <a:gd name="textAreaTop" fmla="*/ 0 h 2913480"/>
                <a:gd name="textAreaBottom" fmla="*/ 2913840 h 2913480"/>
              </a:gdLst>
              <a:ahLst/>
              <a:cxnLst/>
              <a:rect l="textAreaLeft" t="textAreaTop" r="textAreaRight" b="textAreaBottom"/>
              <a:pathLst>
                <a:path w="22789" h="33299">
                  <a:moveTo>
                    <a:pt x="8192" y="5574"/>
                  </a:moveTo>
                  <a:cubicBezTo>
                    <a:pt x="8490" y="5716"/>
                    <a:pt x="8740" y="5931"/>
                    <a:pt x="9025" y="6109"/>
                  </a:cubicBezTo>
                  <a:cubicBezTo>
                    <a:pt x="9013" y="6240"/>
                    <a:pt x="9013" y="6371"/>
                    <a:pt x="8990" y="6526"/>
                  </a:cubicBezTo>
                  <a:cubicBezTo>
                    <a:pt x="8680" y="6347"/>
                    <a:pt x="8418" y="6097"/>
                    <a:pt x="8085" y="5931"/>
                  </a:cubicBezTo>
                  <a:cubicBezTo>
                    <a:pt x="8097" y="5812"/>
                    <a:pt x="8144" y="5681"/>
                    <a:pt x="8192" y="5574"/>
                  </a:cubicBezTo>
                  <a:close/>
                  <a:moveTo>
                    <a:pt x="9664" y="280"/>
                  </a:moveTo>
                  <a:cubicBezTo>
                    <a:pt x="9804" y="280"/>
                    <a:pt x="9951" y="316"/>
                    <a:pt x="10061" y="359"/>
                  </a:cubicBezTo>
                  <a:cubicBezTo>
                    <a:pt x="10395" y="478"/>
                    <a:pt x="10704" y="704"/>
                    <a:pt x="10954" y="930"/>
                  </a:cubicBezTo>
                  <a:cubicBezTo>
                    <a:pt x="11418" y="1359"/>
                    <a:pt x="11633" y="1966"/>
                    <a:pt x="12026" y="2442"/>
                  </a:cubicBezTo>
                  <a:cubicBezTo>
                    <a:pt x="12035" y="2456"/>
                    <a:pt x="12046" y="2461"/>
                    <a:pt x="12058" y="2461"/>
                  </a:cubicBezTo>
                  <a:cubicBezTo>
                    <a:pt x="12076" y="2461"/>
                    <a:pt x="12095" y="2449"/>
                    <a:pt x="12109" y="2442"/>
                  </a:cubicBezTo>
                  <a:cubicBezTo>
                    <a:pt x="12466" y="2156"/>
                    <a:pt x="12859" y="1847"/>
                    <a:pt x="13359" y="1847"/>
                  </a:cubicBezTo>
                  <a:cubicBezTo>
                    <a:pt x="13609" y="1847"/>
                    <a:pt x="13800" y="1966"/>
                    <a:pt x="14026" y="2073"/>
                  </a:cubicBezTo>
                  <a:cubicBezTo>
                    <a:pt x="14097" y="2106"/>
                    <a:pt x="14147" y="2122"/>
                    <a:pt x="14192" y="2122"/>
                  </a:cubicBezTo>
                  <a:cubicBezTo>
                    <a:pt x="14259" y="2122"/>
                    <a:pt x="14314" y="2085"/>
                    <a:pt x="14407" y="2014"/>
                  </a:cubicBezTo>
                  <a:cubicBezTo>
                    <a:pt x="14562" y="1906"/>
                    <a:pt x="14693" y="1775"/>
                    <a:pt x="14883" y="1775"/>
                  </a:cubicBezTo>
                  <a:cubicBezTo>
                    <a:pt x="15145" y="1775"/>
                    <a:pt x="15359" y="1954"/>
                    <a:pt x="15574" y="2073"/>
                  </a:cubicBezTo>
                  <a:cubicBezTo>
                    <a:pt x="15616" y="2094"/>
                    <a:pt x="15678" y="2135"/>
                    <a:pt x="15733" y="2135"/>
                  </a:cubicBezTo>
                  <a:cubicBezTo>
                    <a:pt x="15739" y="2135"/>
                    <a:pt x="15746" y="2134"/>
                    <a:pt x="15752" y="2133"/>
                  </a:cubicBezTo>
                  <a:cubicBezTo>
                    <a:pt x="15812" y="2133"/>
                    <a:pt x="15895" y="2049"/>
                    <a:pt x="15955" y="2002"/>
                  </a:cubicBezTo>
                  <a:cubicBezTo>
                    <a:pt x="16109" y="1904"/>
                    <a:pt x="16275" y="1829"/>
                    <a:pt x="16448" y="1829"/>
                  </a:cubicBezTo>
                  <a:cubicBezTo>
                    <a:pt x="16528" y="1829"/>
                    <a:pt x="16610" y="1845"/>
                    <a:pt x="16693" y="1883"/>
                  </a:cubicBezTo>
                  <a:cubicBezTo>
                    <a:pt x="16848" y="1954"/>
                    <a:pt x="16967" y="2097"/>
                    <a:pt x="17074" y="2240"/>
                  </a:cubicBezTo>
                  <a:cubicBezTo>
                    <a:pt x="17181" y="2371"/>
                    <a:pt x="17241" y="2490"/>
                    <a:pt x="17419" y="2490"/>
                  </a:cubicBezTo>
                  <a:cubicBezTo>
                    <a:pt x="17550" y="2490"/>
                    <a:pt x="17705" y="2478"/>
                    <a:pt x="17800" y="2395"/>
                  </a:cubicBezTo>
                  <a:cubicBezTo>
                    <a:pt x="17955" y="2299"/>
                    <a:pt x="18062" y="2085"/>
                    <a:pt x="18181" y="1942"/>
                  </a:cubicBezTo>
                  <a:cubicBezTo>
                    <a:pt x="18455" y="1597"/>
                    <a:pt x="18788" y="1287"/>
                    <a:pt x="19158" y="1013"/>
                  </a:cubicBezTo>
                  <a:cubicBezTo>
                    <a:pt x="19336" y="883"/>
                    <a:pt x="19527" y="763"/>
                    <a:pt x="19729" y="656"/>
                  </a:cubicBezTo>
                  <a:cubicBezTo>
                    <a:pt x="19836" y="599"/>
                    <a:pt x="20005" y="502"/>
                    <a:pt x="20158" y="502"/>
                  </a:cubicBezTo>
                  <a:cubicBezTo>
                    <a:pt x="20227" y="502"/>
                    <a:pt x="20293" y="521"/>
                    <a:pt x="20348" y="573"/>
                  </a:cubicBezTo>
                  <a:cubicBezTo>
                    <a:pt x="20539" y="752"/>
                    <a:pt x="20622" y="1097"/>
                    <a:pt x="20634" y="1335"/>
                  </a:cubicBezTo>
                  <a:cubicBezTo>
                    <a:pt x="20646" y="1561"/>
                    <a:pt x="20646" y="1799"/>
                    <a:pt x="20634" y="2049"/>
                  </a:cubicBezTo>
                  <a:cubicBezTo>
                    <a:pt x="20622" y="2645"/>
                    <a:pt x="20539" y="3264"/>
                    <a:pt x="20396" y="3847"/>
                  </a:cubicBezTo>
                  <a:cubicBezTo>
                    <a:pt x="20396" y="3871"/>
                    <a:pt x="20408" y="3907"/>
                    <a:pt x="20443" y="3919"/>
                  </a:cubicBezTo>
                  <a:cubicBezTo>
                    <a:pt x="20765" y="4026"/>
                    <a:pt x="20955" y="4442"/>
                    <a:pt x="20932" y="4788"/>
                  </a:cubicBezTo>
                  <a:cubicBezTo>
                    <a:pt x="20896" y="5181"/>
                    <a:pt x="20586" y="5514"/>
                    <a:pt x="20348" y="5812"/>
                  </a:cubicBezTo>
                  <a:cubicBezTo>
                    <a:pt x="20312" y="5836"/>
                    <a:pt x="20336" y="5871"/>
                    <a:pt x="20360" y="5895"/>
                  </a:cubicBezTo>
                  <a:cubicBezTo>
                    <a:pt x="20515" y="6014"/>
                    <a:pt x="20693" y="6097"/>
                    <a:pt x="20813" y="6276"/>
                  </a:cubicBezTo>
                  <a:cubicBezTo>
                    <a:pt x="20896" y="6407"/>
                    <a:pt x="20943" y="6550"/>
                    <a:pt x="20991" y="6705"/>
                  </a:cubicBezTo>
                  <a:cubicBezTo>
                    <a:pt x="20420" y="6824"/>
                    <a:pt x="19848" y="6848"/>
                    <a:pt x="19277" y="6943"/>
                  </a:cubicBezTo>
                  <a:cubicBezTo>
                    <a:pt x="19229" y="6467"/>
                    <a:pt x="19217" y="5859"/>
                    <a:pt x="18872" y="5502"/>
                  </a:cubicBezTo>
                  <a:cubicBezTo>
                    <a:pt x="18515" y="5121"/>
                    <a:pt x="17943" y="5097"/>
                    <a:pt x="17467" y="5085"/>
                  </a:cubicBezTo>
                  <a:cubicBezTo>
                    <a:pt x="17145" y="5085"/>
                    <a:pt x="16836" y="5157"/>
                    <a:pt x="16514" y="5157"/>
                  </a:cubicBezTo>
                  <a:cubicBezTo>
                    <a:pt x="16316" y="5157"/>
                    <a:pt x="16117" y="5141"/>
                    <a:pt x="15923" y="5141"/>
                  </a:cubicBezTo>
                  <a:cubicBezTo>
                    <a:pt x="15825" y="5141"/>
                    <a:pt x="15729" y="5145"/>
                    <a:pt x="15633" y="5157"/>
                  </a:cubicBezTo>
                  <a:cubicBezTo>
                    <a:pt x="15407" y="5181"/>
                    <a:pt x="15145" y="5228"/>
                    <a:pt x="14978" y="5383"/>
                  </a:cubicBezTo>
                  <a:cubicBezTo>
                    <a:pt x="14824" y="5514"/>
                    <a:pt x="14752" y="5705"/>
                    <a:pt x="14705" y="5919"/>
                  </a:cubicBezTo>
                  <a:lnTo>
                    <a:pt x="14669" y="6276"/>
                  </a:lnTo>
                  <a:cubicBezTo>
                    <a:pt x="14645" y="6336"/>
                    <a:pt x="14645" y="6395"/>
                    <a:pt x="14633" y="6455"/>
                  </a:cubicBezTo>
                  <a:cubicBezTo>
                    <a:pt x="14633" y="6502"/>
                    <a:pt x="14645" y="6586"/>
                    <a:pt x="14633" y="6645"/>
                  </a:cubicBezTo>
                  <a:cubicBezTo>
                    <a:pt x="14608" y="6720"/>
                    <a:pt x="14531" y="6743"/>
                    <a:pt x="14439" y="6743"/>
                  </a:cubicBezTo>
                  <a:cubicBezTo>
                    <a:pt x="14311" y="6743"/>
                    <a:pt x="14156" y="6700"/>
                    <a:pt x="14074" y="6693"/>
                  </a:cubicBezTo>
                  <a:cubicBezTo>
                    <a:pt x="13895" y="6657"/>
                    <a:pt x="13693" y="6645"/>
                    <a:pt x="13514" y="6633"/>
                  </a:cubicBezTo>
                  <a:cubicBezTo>
                    <a:pt x="13514" y="6276"/>
                    <a:pt x="13538" y="5919"/>
                    <a:pt x="13490" y="5562"/>
                  </a:cubicBezTo>
                  <a:cubicBezTo>
                    <a:pt x="13454" y="5300"/>
                    <a:pt x="13395" y="5097"/>
                    <a:pt x="13204" y="4931"/>
                  </a:cubicBezTo>
                  <a:cubicBezTo>
                    <a:pt x="12978" y="4752"/>
                    <a:pt x="12716" y="4740"/>
                    <a:pt x="12431" y="4704"/>
                  </a:cubicBezTo>
                  <a:cubicBezTo>
                    <a:pt x="12050" y="4669"/>
                    <a:pt x="11669" y="4609"/>
                    <a:pt x="11288" y="4550"/>
                  </a:cubicBezTo>
                  <a:cubicBezTo>
                    <a:pt x="10942" y="4490"/>
                    <a:pt x="10585" y="4442"/>
                    <a:pt x="10240" y="4442"/>
                  </a:cubicBezTo>
                  <a:cubicBezTo>
                    <a:pt x="9978" y="4442"/>
                    <a:pt x="9752" y="4454"/>
                    <a:pt x="9549" y="4633"/>
                  </a:cubicBezTo>
                  <a:cubicBezTo>
                    <a:pt x="9228" y="4919"/>
                    <a:pt x="9168" y="5359"/>
                    <a:pt x="9097" y="5752"/>
                  </a:cubicBezTo>
                  <a:cubicBezTo>
                    <a:pt x="8990" y="5681"/>
                    <a:pt x="8894" y="5621"/>
                    <a:pt x="8787" y="5538"/>
                  </a:cubicBezTo>
                  <a:cubicBezTo>
                    <a:pt x="8692" y="5478"/>
                    <a:pt x="8430" y="5347"/>
                    <a:pt x="8406" y="5228"/>
                  </a:cubicBezTo>
                  <a:cubicBezTo>
                    <a:pt x="8394" y="5121"/>
                    <a:pt x="8549" y="5026"/>
                    <a:pt x="8525" y="4907"/>
                  </a:cubicBezTo>
                  <a:cubicBezTo>
                    <a:pt x="8513" y="4812"/>
                    <a:pt x="8442" y="4740"/>
                    <a:pt x="8382" y="4669"/>
                  </a:cubicBezTo>
                  <a:cubicBezTo>
                    <a:pt x="8204" y="4442"/>
                    <a:pt x="8263" y="4145"/>
                    <a:pt x="8513" y="3978"/>
                  </a:cubicBezTo>
                  <a:cubicBezTo>
                    <a:pt x="8728" y="3847"/>
                    <a:pt x="8930" y="3835"/>
                    <a:pt x="9168" y="3835"/>
                  </a:cubicBezTo>
                  <a:cubicBezTo>
                    <a:pt x="9299" y="3835"/>
                    <a:pt x="9359" y="3752"/>
                    <a:pt x="9347" y="3621"/>
                  </a:cubicBezTo>
                  <a:cubicBezTo>
                    <a:pt x="9323" y="3299"/>
                    <a:pt x="9228" y="2966"/>
                    <a:pt x="9216" y="2645"/>
                  </a:cubicBezTo>
                  <a:cubicBezTo>
                    <a:pt x="9168" y="1990"/>
                    <a:pt x="9049" y="1311"/>
                    <a:pt x="9228" y="656"/>
                  </a:cubicBezTo>
                  <a:cubicBezTo>
                    <a:pt x="9275" y="525"/>
                    <a:pt x="9347" y="347"/>
                    <a:pt x="9502" y="299"/>
                  </a:cubicBezTo>
                  <a:cubicBezTo>
                    <a:pt x="9553" y="286"/>
                    <a:pt x="9608" y="280"/>
                    <a:pt x="9664" y="280"/>
                  </a:cubicBezTo>
                  <a:close/>
                  <a:moveTo>
                    <a:pt x="13502" y="6967"/>
                  </a:moveTo>
                  <a:cubicBezTo>
                    <a:pt x="13847" y="7002"/>
                    <a:pt x="14216" y="7050"/>
                    <a:pt x="14574" y="7086"/>
                  </a:cubicBezTo>
                  <a:cubicBezTo>
                    <a:pt x="14621" y="7145"/>
                    <a:pt x="14621" y="7217"/>
                    <a:pt x="14621" y="7300"/>
                  </a:cubicBezTo>
                  <a:lnTo>
                    <a:pt x="14621" y="7467"/>
                  </a:lnTo>
                  <a:cubicBezTo>
                    <a:pt x="14228" y="7443"/>
                    <a:pt x="13859" y="7371"/>
                    <a:pt x="13490" y="7312"/>
                  </a:cubicBezTo>
                  <a:cubicBezTo>
                    <a:pt x="13490" y="7193"/>
                    <a:pt x="13502" y="7086"/>
                    <a:pt x="13502" y="6967"/>
                  </a:cubicBezTo>
                  <a:close/>
                  <a:moveTo>
                    <a:pt x="21003" y="7133"/>
                  </a:moveTo>
                  <a:cubicBezTo>
                    <a:pt x="20884" y="7360"/>
                    <a:pt x="20753" y="7598"/>
                    <a:pt x="20503" y="7669"/>
                  </a:cubicBezTo>
                  <a:cubicBezTo>
                    <a:pt x="20420" y="7705"/>
                    <a:pt x="20348" y="7705"/>
                    <a:pt x="20277" y="7717"/>
                  </a:cubicBezTo>
                  <a:cubicBezTo>
                    <a:pt x="20158" y="7717"/>
                    <a:pt x="20051" y="7729"/>
                    <a:pt x="19943" y="7764"/>
                  </a:cubicBezTo>
                  <a:cubicBezTo>
                    <a:pt x="19741" y="7788"/>
                    <a:pt x="19515" y="7836"/>
                    <a:pt x="19312" y="7848"/>
                  </a:cubicBezTo>
                  <a:cubicBezTo>
                    <a:pt x="19289" y="7669"/>
                    <a:pt x="19289" y="7479"/>
                    <a:pt x="19277" y="7300"/>
                  </a:cubicBezTo>
                  <a:cubicBezTo>
                    <a:pt x="19574" y="7252"/>
                    <a:pt x="19884" y="7181"/>
                    <a:pt x="20181" y="7181"/>
                  </a:cubicBezTo>
                  <a:cubicBezTo>
                    <a:pt x="20315" y="7181"/>
                    <a:pt x="20441" y="7196"/>
                    <a:pt x="20565" y="7196"/>
                  </a:cubicBezTo>
                  <a:cubicBezTo>
                    <a:pt x="20596" y="7196"/>
                    <a:pt x="20627" y="7195"/>
                    <a:pt x="20658" y="7193"/>
                  </a:cubicBezTo>
                  <a:cubicBezTo>
                    <a:pt x="20777" y="7181"/>
                    <a:pt x="20884" y="7169"/>
                    <a:pt x="21003" y="7133"/>
                  </a:cubicBezTo>
                  <a:close/>
                  <a:moveTo>
                    <a:pt x="10158" y="4757"/>
                  </a:moveTo>
                  <a:cubicBezTo>
                    <a:pt x="10326" y="4757"/>
                    <a:pt x="10503" y="4786"/>
                    <a:pt x="10633" y="4800"/>
                  </a:cubicBezTo>
                  <a:cubicBezTo>
                    <a:pt x="11109" y="4847"/>
                    <a:pt x="11573" y="4931"/>
                    <a:pt x="12050" y="5002"/>
                  </a:cubicBezTo>
                  <a:cubicBezTo>
                    <a:pt x="12252" y="5038"/>
                    <a:pt x="12466" y="5038"/>
                    <a:pt x="12669" y="5085"/>
                  </a:cubicBezTo>
                  <a:cubicBezTo>
                    <a:pt x="12776" y="5097"/>
                    <a:pt x="12895" y="5121"/>
                    <a:pt x="12978" y="5181"/>
                  </a:cubicBezTo>
                  <a:cubicBezTo>
                    <a:pt x="13097" y="5264"/>
                    <a:pt x="13121" y="5395"/>
                    <a:pt x="13145" y="5526"/>
                  </a:cubicBezTo>
                  <a:cubicBezTo>
                    <a:pt x="13216" y="5978"/>
                    <a:pt x="13193" y="6467"/>
                    <a:pt x="13157" y="6919"/>
                  </a:cubicBezTo>
                  <a:cubicBezTo>
                    <a:pt x="13145" y="7383"/>
                    <a:pt x="13085" y="7848"/>
                    <a:pt x="12919" y="8288"/>
                  </a:cubicBezTo>
                  <a:cubicBezTo>
                    <a:pt x="12847" y="8467"/>
                    <a:pt x="12764" y="8681"/>
                    <a:pt x="12621" y="8836"/>
                  </a:cubicBezTo>
                  <a:cubicBezTo>
                    <a:pt x="12466" y="9026"/>
                    <a:pt x="12180" y="9050"/>
                    <a:pt x="11930" y="9074"/>
                  </a:cubicBezTo>
                  <a:cubicBezTo>
                    <a:pt x="11743" y="9084"/>
                    <a:pt x="11558" y="9090"/>
                    <a:pt x="11373" y="9090"/>
                  </a:cubicBezTo>
                  <a:cubicBezTo>
                    <a:pt x="11111" y="9090"/>
                    <a:pt x="10850" y="9078"/>
                    <a:pt x="10585" y="9050"/>
                  </a:cubicBezTo>
                  <a:cubicBezTo>
                    <a:pt x="10359" y="9038"/>
                    <a:pt x="10121" y="8991"/>
                    <a:pt x="9918" y="8919"/>
                  </a:cubicBezTo>
                  <a:cubicBezTo>
                    <a:pt x="9692" y="8848"/>
                    <a:pt x="9406" y="8753"/>
                    <a:pt x="9323" y="8514"/>
                  </a:cubicBezTo>
                  <a:cubicBezTo>
                    <a:pt x="9228" y="8276"/>
                    <a:pt x="9275" y="8014"/>
                    <a:pt x="9275" y="7788"/>
                  </a:cubicBezTo>
                  <a:cubicBezTo>
                    <a:pt x="9275" y="7514"/>
                    <a:pt x="9275" y="7240"/>
                    <a:pt x="9287" y="6967"/>
                  </a:cubicBezTo>
                  <a:cubicBezTo>
                    <a:pt x="9323" y="6395"/>
                    <a:pt x="9394" y="5824"/>
                    <a:pt x="9549" y="5264"/>
                  </a:cubicBezTo>
                  <a:cubicBezTo>
                    <a:pt x="9585" y="5097"/>
                    <a:pt x="9668" y="4919"/>
                    <a:pt x="9823" y="4823"/>
                  </a:cubicBezTo>
                  <a:cubicBezTo>
                    <a:pt x="9914" y="4773"/>
                    <a:pt x="10034" y="4757"/>
                    <a:pt x="10158" y="4757"/>
                  </a:cubicBezTo>
                  <a:close/>
                  <a:moveTo>
                    <a:pt x="13431" y="7621"/>
                  </a:moveTo>
                  <a:cubicBezTo>
                    <a:pt x="13835" y="7705"/>
                    <a:pt x="14228" y="7764"/>
                    <a:pt x="14633" y="7800"/>
                  </a:cubicBezTo>
                  <a:cubicBezTo>
                    <a:pt x="14681" y="8312"/>
                    <a:pt x="14681" y="8836"/>
                    <a:pt x="14764" y="9324"/>
                  </a:cubicBezTo>
                  <a:cubicBezTo>
                    <a:pt x="14355" y="9075"/>
                    <a:pt x="13880" y="8946"/>
                    <a:pt x="13402" y="8946"/>
                  </a:cubicBezTo>
                  <a:cubicBezTo>
                    <a:pt x="13241" y="8946"/>
                    <a:pt x="13078" y="8961"/>
                    <a:pt x="12919" y="8991"/>
                  </a:cubicBezTo>
                  <a:cubicBezTo>
                    <a:pt x="13204" y="8598"/>
                    <a:pt x="13359" y="8110"/>
                    <a:pt x="13431" y="7621"/>
                  </a:cubicBezTo>
                  <a:close/>
                  <a:moveTo>
                    <a:pt x="17456" y="5411"/>
                  </a:moveTo>
                  <a:cubicBezTo>
                    <a:pt x="17595" y="5411"/>
                    <a:pt x="17731" y="5423"/>
                    <a:pt x="17872" y="5443"/>
                  </a:cubicBezTo>
                  <a:cubicBezTo>
                    <a:pt x="18110" y="5466"/>
                    <a:pt x="18372" y="5514"/>
                    <a:pt x="18550" y="5681"/>
                  </a:cubicBezTo>
                  <a:cubicBezTo>
                    <a:pt x="18741" y="5836"/>
                    <a:pt x="18788" y="6133"/>
                    <a:pt x="18824" y="6371"/>
                  </a:cubicBezTo>
                  <a:cubicBezTo>
                    <a:pt x="18872" y="6645"/>
                    <a:pt x="18884" y="6907"/>
                    <a:pt x="18908" y="7193"/>
                  </a:cubicBezTo>
                  <a:cubicBezTo>
                    <a:pt x="18931" y="7717"/>
                    <a:pt x="18967" y="8217"/>
                    <a:pt x="18860" y="8741"/>
                  </a:cubicBezTo>
                  <a:cubicBezTo>
                    <a:pt x="18812" y="8967"/>
                    <a:pt x="18765" y="9181"/>
                    <a:pt x="18681" y="9395"/>
                  </a:cubicBezTo>
                  <a:cubicBezTo>
                    <a:pt x="18562" y="9681"/>
                    <a:pt x="18384" y="9753"/>
                    <a:pt x="18098" y="9824"/>
                  </a:cubicBezTo>
                  <a:cubicBezTo>
                    <a:pt x="17730" y="9912"/>
                    <a:pt x="17349" y="9941"/>
                    <a:pt x="16969" y="9941"/>
                  </a:cubicBezTo>
                  <a:cubicBezTo>
                    <a:pt x="16833" y="9941"/>
                    <a:pt x="16697" y="9938"/>
                    <a:pt x="16562" y="9931"/>
                  </a:cubicBezTo>
                  <a:cubicBezTo>
                    <a:pt x="16348" y="9919"/>
                    <a:pt x="16133" y="9896"/>
                    <a:pt x="15931" y="9872"/>
                  </a:cubicBezTo>
                  <a:cubicBezTo>
                    <a:pt x="15740" y="9836"/>
                    <a:pt x="15514" y="9824"/>
                    <a:pt x="15336" y="9717"/>
                  </a:cubicBezTo>
                  <a:cubicBezTo>
                    <a:pt x="15109" y="9586"/>
                    <a:pt x="15062" y="9324"/>
                    <a:pt x="15038" y="9062"/>
                  </a:cubicBezTo>
                  <a:cubicBezTo>
                    <a:pt x="15026" y="8812"/>
                    <a:pt x="15002" y="8550"/>
                    <a:pt x="14990" y="8276"/>
                  </a:cubicBezTo>
                  <a:cubicBezTo>
                    <a:pt x="14978" y="7776"/>
                    <a:pt x="14907" y="7264"/>
                    <a:pt x="14919" y="6764"/>
                  </a:cubicBezTo>
                  <a:cubicBezTo>
                    <a:pt x="14931" y="6526"/>
                    <a:pt x="14955" y="6252"/>
                    <a:pt x="14990" y="6002"/>
                  </a:cubicBezTo>
                  <a:cubicBezTo>
                    <a:pt x="15002" y="5883"/>
                    <a:pt x="15050" y="5764"/>
                    <a:pt x="15121" y="5657"/>
                  </a:cubicBezTo>
                  <a:cubicBezTo>
                    <a:pt x="15217" y="5574"/>
                    <a:pt x="15359" y="5538"/>
                    <a:pt x="15479" y="5514"/>
                  </a:cubicBezTo>
                  <a:cubicBezTo>
                    <a:pt x="15657" y="5478"/>
                    <a:pt x="15836" y="5469"/>
                    <a:pt x="16014" y="5469"/>
                  </a:cubicBezTo>
                  <a:cubicBezTo>
                    <a:pt x="16207" y="5469"/>
                    <a:pt x="16399" y="5480"/>
                    <a:pt x="16591" y="5480"/>
                  </a:cubicBezTo>
                  <a:cubicBezTo>
                    <a:pt x="16756" y="5480"/>
                    <a:pt x="16921" y="5472"/>
                    <a:pt x="17086" y="5443"/>
                  </a:cubicBezTo>
                  <a:cubicBezTo>
                    <a:pt x="17213" y="5420"/>
                    <a:pt x="17335" y="5411"/>
                    <a:pt x="17456" y="5411"/>
                  </a:cubicBezTo>
                  <a:close/>
                  <a:moveTo>
                    <a:pt x="3096" y="11312"/>
                  </a:moveTo>
                  <a:cubicBezTo>
                    <a:pt x="3084" y="11551"/>
                    <a:pt x="3084" y="11812"/>
                    <a:pt x="3025" y="12027"/>
                  </a:cubicBezTo>
                  <a:cubicBezTo>
                    <a:pt x="3013" y="12086"/>
                    <a:pt x="2977" y="12146"/>
                    <a:pt x="2953" y="12205"/>
                  </a:cubicBezTo>
                  <a:cubicBezTo>
                    <a:pt x="2917" y="12253"/>
                    <a:pt x="2906" y="12277"/>
                    <a:pt x="2858" y="12301"/>
                  </a:cubicBezTo>
                  <a:cubicBezTo>
                    <a:pt x="2786" y="12313"/>
                    <a:pt x="2727" y="12313"/>
                    <a:pt x="2655" y="12313"/>
                  </a:cubicBezTo>
                  <a:cubicBezTo>
                    <a:pt x="2560" y="11967"/>
                    <a:pt x="2655" y="11646"/>
                    <a:pt x="2727" y="11312"/>
                  </a:cubicBezTo>
                  <a:close/>
                  <a:moveTo>
                    <a:pt x="13403" y="9263"/>
                  </a:moveTo>
                  <a:cubicBezTo>
                    <a:pt x="14191" y="9263"/>
                    <a:pt x="14959" y="9670"/>
                    <a:pt x="15348" y="10360"/>
                  </a:cubicBezTo>
                  <a:cubicBezTo>
                    <a:pt x="15776" y="11122"/>
                    <a:pt x="15621" y="12074"/>
                    <a:pt x="15026" y="12705"/>
                  </a:cubicBezTo>
                  <a:cubicBezTo>
                    <a:pt x="14595" y="13144"/>
                    <a:pt x="13997" y="13376"/>
                    <a:pt x="13393" y="13376"/>
                  </a:cubicBezTo>
                  <a:cubicBezTo>
                    <a:pt x="13128" y="13376"/>
                    <a:pt x="12863" y="13332"/>
                    <a:pt x="12609" y="13241"/>
                  </a:cubicBezTo>
                  <a:cubicBezTo>
                    <a:pt x="11764" y="12944"/>
                    <a:pt x="11168" y="12122"/>
                    <a:pt x="11216" y="11217"/>
                  </a:cubicBezTo>
                  <a:cubicBezTo>
                    <a:pt x="11276" y="10181"/>
                    <a:pt x="12180" y="9384"/>
                    <a:pt x="13157" y="9276"/>
                  </a:cubicBezTo>
                  <a:cubicBezTo>
                    <a:pt x="13239" y="9267"/>
                    <a:pt x="13321" y="9263"/>
                    <a:pt x="13403" y="9263"/>
                  </a:cubicBezTo>
                  <a:close/>
                  <a:moveTo>
                    <a:pt x="1948" y="9475"/>
                  </a:moveTo>
                  <a:cubicBezTo>
                    <a:pt x="2221" y="9475"/>
                    <a:pt x="2480" y="9682"/>
                    <a:pt x="2489" y="9979"/>
                  </a:cubicBezTo>
                  <a:cubicBezTo>
                    <a:pt x="2489" y="10122"/>
                    <a:pt x="2465" y="10288"/>
                    <a:pt x="2429" y="10443"/>
                  </a:cubicBezTo>
                  <a:cubicBezTo>
                    <a:pt x="2405" y="10622"/>
                    <a:pt x="2382" y="10800"/>
                    <a:pt x="2382" y="10979"/>
                  </a:cubicBezTo>
                  <a:cubicBezTo>
                    <a:pt x="2370" y="11336"/>
                    <a:pt x="2286" y="11670"/>
                    <a:pt x="2263" y="12027"/>
                  </a:cubicBezTo>
                  <a:cubicBezTo>
                    <a:pt x="2251" y="12265"/>
                    <a:pt x="2322" y="12503"/>
                    <a:pt x="2560" y="12598"/>
                  </a:cubicBezTo>
                  <a:cubicBezTo>
                    <a:pt x="2617" y="12621"/>
                    <a:pt x="2680" y="12632"/>
                    <a:pt x="2743" y="12632"/>
                  </a:cubicBezTo>
                  <a:cubicBezTo>
                    <a:pt x="2877" y="12632"/>
                    <a:pt x="3015" y="12584"/>
                    <a:pt x="3120" y="12503"/>
                  </a:cubicBezTo>
                  <a:cubicBezTo>
                    <a:pt x="3310" y="12360"/>
                    <a:pt x="3370" y="12051"/>
                    <a:pt x="3394" y="11812"/>
                  </a:cubicBezTo>
                  <a:cubicBezTo>
                    <a:pt x="3441" y="11455"/>
                    <a:pt x="3429" y="11074"/>
                    <a:pt x="3501" y="10705"/>
                  </a:cubicBezTo>
                  <a:cubicBezTo>
                    <a:pt x="3548" y="10482"/>
                    <a:pt x="3665" y="9979"/>
                    <a:pt x="3955" y="9979"/>
                  </a:cubicBezTo>
                  <a:cubicBezTo>
                    <a:pt x="3958" y="9979"/>
                    <a:pt x="3962" y="9979"/>
                    <a:pt x="3965" y="9979"/>
                  </a:cubicBezTo>
                  <a:cubicBezTo>
                    <a:pt x="4513" y="10003"/>
                    <a:pt x="4287" y="10646"/>
                    <a:pt x="4203" y="10979"/>
                  </a:cubicBezTo>
                  <a:cubicBezTo>
                    <a:pt x="4144" y="11181"/>
                    <a:pt x="4072" y="11372"/>
                    <a:pt x="3989" y="11574"/>
                  </a:cubicBezTo>
                  <a:cubicBezTo>
                    <a:pt x="3929" y="11753"/>
                    <a:pt x="3965" y="11836"/>
                    <a:pt x="4037" y="12003"/>
                  </a:cubicBezTo>
                  <a:cubicBezTo>
                    <a:pt x="4044" y="12017"/>
                    <a:pt x="4063" y="12023"/>
                    <a:pt x="4080" y="12023"/>
                  </a:cubicBezTo>
                  <a:cubicBezTo>
                    <a:pt x="4092" y="12023"/>
                    <a:pt x="4103" y="12020"/>
                    <a:pt x="4108" y="12015"/>
                  </a:cubicBezTo>
                  <a:cubicBezTo>
                    <a:pt x="4287" y="11908"/>
                    <a:pt x="4453" y="11789"/>
                    <a:pt x="4632" y="11705"/>
                  </a:cubicBezTo>
                  <a:lnTo>
                    <a:pt x="4632" y="11705"/>
                  </a:lnTo>
                  <a:cubicBezTo>
                    <a:pt x="4632" y="12015"/>
                    <a:pt x="4608" y="12324"/>
                    <a:pt x="4501" y="12610"/>
                  </a:cubicBezTo>
                  <a:cubicBezTo>
                    <a:pt x="4370" y="12967"/>
                    <a:pt x="4096" y="13241"/>
                    <a:pt x="3798" y="13444"/>
                  </a:cubicBezTo>
                  <a:cubicBezTo>
                    <a:pt x="3668" y="13539"/>
                    <a:pt x="3537" y="13622"/>
                    <a:pt x="3382" y="13694"/>
                  </a:cubicBezTo>
                  <a:cubicBezTo>
                    <a:pt x="3313" y="13733"/>
                    <a:pt x="3253" y="13748"/>
                    <a:pt x="3193" y="13748"/>
                  </a:cubicBezTo>
                  <a:cubicBezTo>
                    <a:pt x="3107" y="13748"/>
                    <a:pt x="3023" y="13717"/>
                    <a:pt x="2917" y="13682"/>
                  </a:cubicBezTo>
                  <a:lnTo>
                    <a:pt x="1846" y="13372"/>
                  </a:lnTo>
                  <a:cubicBezTo>
                    <a:pt x="1691" y="13325"/>
                    <a:pt x="1512" y="13301"/>
                    <a:pt x="1346" y="13217"/>
                  </a:cubicBezTo>
                  <a:cubicBezTo>
                    <a:pt x="1215" y="13158"/>
                    <a:pt x="1191" y="13122"/>
                    <a:pt x="1179" y="12979"/>
                  </a:cubicBezTo>
                  <a:cubicBezTo>
                    <a:pt x="1167" y="12896"/>
                    <a:pt x="1167" y="12789"/>
                    <a:pt x="1155" y="12705"/>
                  </a:cubicBezTo>
                  <a:cubicBezTo>
                    <a:pt x="1131" y="12324"/>
                    <a:pt x="1155" y="11955"/>
                    <a:pt x="1215" y="11586"/>
                  </a:cubicBezTo>
                  <a:cubicBezTo>
                    <a:pt x="1274" y="11241"/>
                    <a:pt x="1358" y="10919"/>
                    <a:pt x="1405" y="10574"/>
                  </a:cubicBezTo>
                  <a:cubicBezTo>
                    <a:pt x="1453" y="10241"/>
                    <a:pt x="1429" y="9860"/>
                    <a:pt x="1655" y="9562"/>
                  </a:cubicBezTo>
                  <a:cubicBezTo>
                    <a:pt x="1747" y="9502"/>
                    <a:pt x="1849" y="9475"/>
                    <a:pt x="1948" y="9475"/>
                  </a:cubicBezTo>
                  <a:close/>
                  <a:moveTo>
                    <a:pt x="9694" y="1"/>
                  </a:moveTo>
                  <a:cubicBezTo>
                    <a:pt x="9677" y="1"/>
                    <a:pt x="9661" y="1"/>
                    <a:pt x="9644" y="1"/>
                  </a:cubicBezTo>
                  <a:cubicBezTo>
                    <a:pt x="9335" y="13"/>
                    <a:pt x="9144" y="251"/>
                    <a:pt x="9025" y="537"/>
                  </a:cubicBezTo>
                  <a:cubicBezTo>
                    <a:pt x="8859" y="1013"/>
                    <a:pt x="8871" y="1502"/>
                    <a:pt x="8918" y="2002"/>
                  </a:cubicBezTo>
                  <a:cubicBezTo>
                    <a:pt x="8966" y="2502"/>
                    <a:pt x="9025" y="3014"/>
                    <a:pt x="9073" y="3514"/>
                  </a:cubicBezTo>
                  <a:cubicBezTo>
                    <a:pt x="8680" y="3573"/>
                    <a:pt x="8263" y="3740"/>
                    <a:pt x="8097" y="4121"/>
                  </a:cubicBezTo>
                  <a:cubicBezTo>
                    <a:pt x="8001" y="4383"/>
                    <a:pt x="8025" y="4585"/>
                    <a:pt x="8144" y="4823"/>
                  </a:cubicBezTo>
                  <a:cubicBezTo>
                    <a:pt x="8180" y="4871"/>
                    <a:pt x="8240" y="4943"/>
                    <a:pt x="8240" y="4990"/>
                  </a:cubicBezTo>
                  <a:cubicBezTo>
                    <a:pt x="8240" y="5062"/>
                    <a:pt x="8180" y="5121"/>
                    <a:pt x="8144" y="5181"/>
                  </a:cubicBezTo>
                  <a:cubicBezTo>
                    <a:pt x="8073" y="5300"/>
                    <a:pt x="8001" y="5419"/>
                    <a:pt x="7954" y="5538"/>
                  </a:cubicBezTo>
                  <a:cubicBezTo>
                    <a:pt x="7859" y="5752"/>
                    <a:pt x="7835" y="5966"/>
                    <a:pt x="7906" y="6193"/>
                  </a:cubicBezTo>
                  <a:cubicBezTo>
                    <a:pt x="7918" y="6252"/>
                    <a:pt x="7978" y="6324"/>
                    <a:pt x="7954" y="6407"/>
                  </a:cubicBezTo>
                  <a:cubicBezTo>
                    <a:pt x="7942" y="6443"/>
                    <a:pt x="7835" y="6502"/>
                    <a:pt x="7799" y="6538"/>
                  </a:cubicBezTo>
                  <a:cubicBezTo>
                    <a:pt x="7716" y="6621"/>
                    <a:pt x="7620" y="6728"/>
                    <a:pt x="7549" y="6836"/>
                  </a:cubicBezTo>
                  <a:cubicBezTo>
                    <a:pt x="7418" y="7038"/>
                    <a:pt x="7370" y="7276"/>
                    <a:pt x="7406" y="7514"/>
                  </a:cubicBezTo>
                  <a:cubicBezTo>
                    <a:pt x="7442" y="7788"/>
                    <a:pt x="7585" y="8026"/>
                    <a:pt x="7656" y="8276"/>
                  </a:cubicBezTo>
                  <a:cubicBezTo>
                    <a:pt x="7358" y="8455"/>
                    <a:pt x="7132" y="8669"/>
                    <a:pt x="7049" y="9003"/>
                  </a:cubicBezTo>
                  <a:cubicBezTo>
                    <a:pt x="6942" y="9395"/>
                    <a:pt x="7108" y="9753"/>
                    <a:pt x="7251" y="10110"/>
                  </a:cubicBezTo>
                  <a:cubicBezTo>
                    <a:pt x="7299" y="10217"/>
                    <a:pt x="7347" y="10277"/>
                    <a:pt x="7263" y="10360"/>
                  </a:cubicBezTo>
                  <a:cubicBezTo>
                    <a:pt x="7204" y="10431"/>
                    <a:pt x="7120" y="10479"/>
                    <a:pt x="7061" y="10550"/>
                  </a:cubicBezTo>
                  <a:cubicBezTo>
                    <a:pt x="6930" y="10693"/>
                    <a:pt x="6823" y="10848"/>
                    <a:pt x="6751" y="11027"/>
                  </a:cubicBezTo>
                  <a:cubicBezTo>
                    <a:pt x="6632" y="11312"/>
                    <a:pt x="6632" y="11658"/>
                    <a:pt x="6775" y="11920"/>
                  </a:cubicBezTo>
                  <a:cubicBezTo>
                    <a:pt x="6846" y="12074"/>
                    <a:pt x="6966" y="12205"/>
                    <a:pt x="7001" y="12360"/>
                  </a:cubicBezTo>
                  <a:cubicBezTo>
                    <a:pt x="7025" y="12479"/>
                    <a:pt x="7013" y="12491"/>
                    <a:pt x="6942" y="12563"/>
                  </a:cubicBezTo>
                  <a:cubicBezTo>
                    <a:pt x="6870" y="12634"/>
                    <a:pt x="6787" y="12717"/>
                    <a:pt x="6716" y="12801"/>
                  </a:cubicBezTo>
                  <a:cubicBezTo>
                    <a:pt x="6525" y="13051"/>
                    <a:pt x="6418" y="13372"/>
                    <a:pt x="6418" y="13682"/>
                  </a:cubicBezTo>
                  <a:cubicBezTo>
                    <a:pt x="6418" y="13825"/>
                    <a:pt x="6454" y="13979"/>
                    <a:pt x="6489" y="14122"/>
                  </a:cubicBezTo>
                  <a:cubicBezTo>
                    <a:pt x="6549" y="14289"/>
                    <a:pt x="6656" y="14456"/>
                    <a:pt x="6692" y="14634"/>
                  </a:cubicBezTo>
                  <a:cubicBezTo>
                    <a:pt x="6727" y="14860"/>
                    <a:pt x="6454" y="15039"/>
                    <a:pt x="6311" y="15194"/>
                  </a:cubicBezTo>
                  <a:cubicBezTo>
                    <a:pt x="6192" y="15349"/>
                    <a:pt x="6073" y="15515"/>
                    <a:pt x="6001" y="15694"/>
                  </a:cubicBezTo>
                  <a:cubicBezTo>
                    <a:pt x="5799" y="16134"/>
                    <a:pt x="5823" y="16551"/>
                    <a:pt x="5942" y="17015"/>
                  </a:cubicBezTo>
                  <a:cubicBezTo>
                    <a:pt x="5954" y="17063"/>
                    <a:pt x="5989" y="17146"/>
                    <a:pt x="5989" y="17182"/>
                  </a:cubicBezTo>
                  <a:cubicBezTo>
                    <a:pt x="5977" y="17242"/>
                    <a:pt x="5930" y="17265"/>
                    <a:pt x="5882" y="17301"/>
                  </a:cubicBezTo>
                  <a:cubicBezTo>
                    <a:pt x="5787" y="17373"/>
                    <a:pt x="5715" y="17456"/>
                    <a:pt x="5644" y="17551"/>
                  </a:cubicBezTo>
                  <a:cubicBezTo>
                    <a:pt x="5537" y="17682"/>
                    <a:pt x="5465" y="17813"/>
                    <a:pt x="5406" y="17968"/>
                  </a:cubicBezTo>
                  <a:cubicBezTo>
                    <a:pt x="5192" y="17670"/>
                    <a:pt x="4941" y="17432"/>
                    <a:pt x="4620" y="17254"/>
                  </a:cubicBezTo>
                  <a:cubicBezTo>
                    <a:pt x="4953" y="16599"/>
                    <a:pt x="4632" y="15825"/>
                    <a:pt x="4001" y="15468"/>
                  </a:cubicBezTo>
                  <a:cubicBezTo>
                    <a:pt x="4144" y="15218"/>
                    <a:pt x="4239" y="14932"/>
                    <a:pt x="4191" y="14646"/>
                  </a:cubicBezTo>
                  <a:cubicBezTo>
                    <a:pt x="4156" y="14515"/>
                    <a:pt x="4108" y="14396"/>
                    <a:pt x="4025" y="14289"/>
                  </a:cubicBezTo>
                  <a:cubicBezTo>
                    <a:pt x="3929" y="14170"/>
                    <a:pt x="3787" y="14098"/>
                    <a:pt x="3679" y="13991"/>
                  </a:cubicBezTo>
                  <a:cubicBezTo>
                    <a:pt x="4096" y="13753"/>
                    <a:pt x="4501" y="13456"/>
                    <a:pt x="4751" y="13051"/>
                  </a:cubicBezTo>
                  <a:cubicBezTo>
                    <a:pt x="5025" y="12610"/>
                    <a:pt x="5120" y="11955"/>
                    <a:pt x="4989" y="11443"/>
                  </a:cubicBezTo>
                  <a:cubicBezTo>
                    <a:pt x="4989" y="11420"/>
                    <a:pt x="4965" y="11408"/>
                    <a:pt x="4930" y="11408"/>
                  </a:cubicBezTo>
                  <a:cubicBezTo>
                    <a:pt x="4751" y="11408"/>
                    <a:pt x="4608" y="11431"/>
                    <a:pt x="4453" y="11503"/>
                  </a:cubicBezTo>
                  <a:cubicBezTo>
                    <a:pt x="4513" y="11312"/>
                    <a:pt x="4584" y="11134"/>
                    <a:pt x="4632" y="10943"/>
                  </a:cubicBezTo>
                  <a:cubicBezTo>
                    <a:pt x="4680" y="10765"/>
                    <a:pt x="4751" y="10538"/>
                    <a:pt x="4739" y="10348"/>
                  </a:cubicBezTo>
                  <a:cubicBezTo>
                    <a:pt x="4703" y="10038"/>
                    <a:pt x="4513" y="9800"/>
                    <a:pt x="4215" y="9717"/>
                  </a:cubicBezTo>
                  <a:cubicBezTo>
                    <a:pt x="4131" y="9702"/>
                    <a:pt x="4047" y="9682"/>
                    <a:pt x="3960" y="9682"/>
                  </a:cubicBezTo>
                  <a:cubicBezTo>
                    <a:pt x="3912" y="9682"/>
                    <a:pt x="3862" y="9688"/>
                    <a:pt x="3810" y="9705"/>
                  </a:cubicBezTo>
                  <a:cubicBezTo>
                    <a:pt x="3679" y="9753"/>
                    <a:pt x="3572" y="9884"/>
                    <a:pt x="3501" y="10003"/>
                  </a:cubicBezTo>
                  <a:cubicBezTo>
                    <a:pt x="3310" y="10312"/>
                    <a:pt x="3251" y="10693"/>
                    <a:pt x="3191" y="11027"/>
                  </a:cubicBezTo>
                  <a:cubicBezTo>
                    <a:pt x="3060" y="11003"/>
                    <a:pt x="2917" y="10991"/>
                    <a:pt x="2786" y="10991"/>
                  </a:cubicBezTo>
                  <a:cubicBezTo>
                    <a:pt x="2822" y="10479"/>
                    <a:pt x="3096" y="9812"/>
                    <a:pt x="2667" y="9407"/>
                  </a:cubicBezTo>
                  <a:cubicBezTo>
                    <a:pt x="2496" y="9251"/>
                    <a:pt x="2244" y="9149"/>
                    <a:pt x="1998" y="9149"/>
                  </a:cubicBezTo>
                  <a:cubicBezTo>
                    <a:pt x="1833" y="9149"/>
                    <a:pt x="1670" y="9195"/>
                    <a:pt x="1536" y="9300"/>
                  </a:cubicBezTo>
                  <a:cubicBezTo>
                    <a:pt x="1072" y="9681"/>
                    <a:pt x="1191" y="10479"/>
                    <a:pt x="1072" y="10991"/>
                  </a:cubicBezTo>
                  <a:cubicBezTo>
                    <a:pt x="917" y="11681"/>
                    <a:pt x="834" y="12384"/>
                    <a:pt x="917" y="13098"/>
                  </a:cubicBezTo>
                  <a:cubicBezTo>
                    <a:pt x="929" y="13265"/>
                    <a:pt x="893" y="13336"/>
                    <a:pt x="798" y="13456"/>
                  </a:cubicBezTo>
                  <a:cubicBezTo>
                    <a:pt x="715" y="13551"/>
                    <a:pt x="655" y="13634"/>
                    <a:pt x="620" y="13741"/>
                  </a:cubicBezTo>
                  <a:cubicBezTo>
                    <a:pt x="512" y="14003"/>
                    <a:pt x="536" y="14277"/>
                    <a:pt x="631" y="14539"/>
                  </a:cubicBezTo>
                  <a:cubicBezTo>
                    <a:pt x="655" y="14646"/>
                    <a:pt x="667" y="14646"/>
                    <a:pt x="584" y="14718"/>
                  </a:cubicBezTo>
                  <a:cubicBezTo>
                    <a:pt x="536" y="14765"/>
                    <a:pt x="500" y="14813"/>
                    <a:pt x="465" y="14872"/>
                  </a:cubicBezTo>
                  <a:cubicBezTo>
                    <a:pt x="393" y="14956"/>
                    <a:pt x="334" y="15063"/>
                    <a:pt x="286" y="15170"/>
                  </a:cubicBezTo>
                  <a:cubicBezTo>
                    <a:pt x="179" y="15396"/>
                    <a:pt x="155" y="15646"/>
                    <a:pt x="203" y="15896"/>
                  </a:cubicBezTo>
                  <a:cubicBezTo>
                    <a:pt x="227" y="16063"/>
                    <a:pt x="322" y="16206"/>
                    <a:pt x="274" y="16373"/>
                  </a:cubicBezTo>
                  <a:cubicBezTo>
                    <a:pt x="227" y="16503"/>
                    <a:pt x="155" y="16623"/>
                    <a:pt x="108" y="16765"/>
                  </a:cubicBezTo>
                  <a:cubicBezTo>
                    <a:pt x="24" y="17027"/>
                    <a:pt x="0" y="17313"/>
                    <a:pt x="96" y="17575"/>
                  </a:cubicBezTo>
                  <a:cubicBezTo>
                    <a:pt x="131" y="17718"/>
                    <a:pt x="215" y="17813"/>
                    <a:pt x="274" y="17932"/>
                  </a:cubicBezTo>
                  <a:cubicBezTo>
                    <a:pt x="358" y="18087"/>
                    <a:pt x="346" y="18218"/>
                    <a:pt x="286" y="18373"/>
                  </a:cubicBezTo>
                  <a:cubicBezTo>
                    <a:pt x="203" y="18611"/>
                    <a:pt x="108" y="18801"/>
                    <a:pt x="96" y="19051"/>
                  </a:cubicBezTo>
                  <a:cubicBezTo>
                    <a:pt x="84" y="19385"/>
                    <a:pt x="227" y="19659"/>
                    <a:pt x="405" y="19921"/>
                  </a:cubicBezTo>
                  <a:cubicBezTo>
                    <a:pt x="453" y="19980"/>
                    <a:pt x="524" y="20052"/>
                    <a:pt x="524" y="20123"/>
                  </a:cubicBezTo>
                  <a:cubicBezTo>
                    <a:pt x="524" y="20183"/>
                    <a:pt x="453" y="20290"/>
                    <a:pt x="441" y="20349"/>
                  </a:cubicBezTo>
                  <a:cubicBezTo>
                    <a:pt x="381" y="20492"/>
                    <a:pt x="334" y="20659"/>
                    <a:pt x="346" y="20825"/>
                  </a:cubicBezTo>
                  <a:cubicBezTo>
                    <a:pt x="405" y="21468"/>
                    <a:pt x="774" y="22064"/>
                    <a:pt x="1215" y="22516"/>
                  </a:cubicBezTo>
                  <a:cubicBezTo>
                    <a:pt x="1120" y="22719"/>
                    <a:pt x="1072" y="22957"/>
                    <a:pt x="1131" y="23159"/>
                  </a:cubicBezTo>
                  <a:cubicBezTo>
                    <a:pt x="1191" y="23373"/>
                    <a:pt x="1417" y="23576"/>
                    <a:pt x="1560" y="23731"/>
                  </a:cubicBezTo>
                  <a:cubicBezTo>
                    <a:pt x="1763" y="23909"/>
                    <a:pt x="1977" y="24052"/>
                    <a:pt x="2155" y="24231"/>
                  </a:cubicBezTo>
                  <a:lnTo>
                    <a:pt x="2167" y="24374"/>
                  </a:lnTo>
                  <a:cubicBezTo>
                    <a:pt x="2167" y="24433"/>
                    <a:pt x="2120" y="24493"/>
                    <a:pt x="2120" y="24552"/>
                  </a:cubicBezTo>
                  <a:cubicBezTo>
                    <a:pt x="2120" y="24624"/>
                    <a:pt x="2144" y="24755"/>
                    <a:pt x="2191" y="24814"/>
                  </a:cubicBezTo>
                  <a:cubicBezTo>
                    <a:pt x="2286" y="24969"/>
                    <a:pt x="2525" y="25028"/>
                    <a:pt x="2655" y="25112"/>
                  </a:cubicBezTo>
                  <a:cubicBezTo>
                    <a:pt x="2846" y="25219"/>
                    <a:pt x="2906" y="25409"/>
                    <a:pt x="3072" y="25528"/>
                  </a:cubicBezTo>
                  <a:cubicBezTo>
                    <a:pt x="3251" y="25659"/>
                    <a:pt x="3477" y="25707"/>
                    <a:pt x="3632" y="25862"/>
                  </a:cubicBezTo>
                  <a:cubicBezTo>
                    <a:pt x="3727" y="25933"/>
                    <a:pt x="3787" y="26017"/>
                    <a:pt x="3870" y="26064"/>
                  </a:cubicBezTo>
                  <a:cubicBezTo>
                    <a:pt x="3953" y="26112"/>
                    <a:pt x="4025" y="26136"/>
                    <a:pt x="4096" y="26159"/>
                  </a:cubicBezTo>
                  <a:cubicBezTo>
                    <a:pt x="3858" y="26338"/>
                    <a:pt x="3691" y="26588"/>
                    <a:pt x="3632" y="26886"/>
                  </a:cubicBezTo>
                  <a:cubicBezTo>
                    <a:pt x="3596" y="27052"/>
                    <a:pt x="3572" y="27195"/>
                    <a:pt x="3596" y="27362"/>
                  </a:cubicBezTo>
                  <a:cubicBezTo>
                    <a:pt x="3596" y="27445"/>
                    <a:pt x="3608" y="27541"/>
                    <a:pt x="3608" y="27624"/>
                  </a:cubicBezTo>
                  <a:cubicBezTo>
                    <a:pt x="3620" y="27707"/>
                    <a:pt x="3656" y="27791"/>
                    <a:pt x="3656" y="27862"/>
                  </a:cubicBezTo>
                  <a:cubicBezTo>
                    <a:pt x="3632" y="27957"/>
                    <a:pt x="3548" y="28029"/>
                    <a:pt x="3489" y="28124"/>
                  </a:cubicBezTo>
                  <a:cubicBezTo>
                    <a:pt x="3429" y="28195"/>
                    <a:pt x="3382" y="28255"/>
                    <a:pt x="3334" y="28326"/>
                  </a:cubicBezTo>
                  <a:cubicBezTo>
                    <a:pt x="3239" y="28505"/>
                    <a:pt x="3156" y="28695"/>
                    <a:pt x="3120" y="28898"/>
                  </a:cubicBezTo>
                  <a:cubicBezTo>
                    <a:pt x="3036" y="29279"/>
                    <a:pt x="3144" y="29648"/>
                    <a:pt x="3334" y="29981"/>
                  </a:cubicBezTo>
                  <a:cubicBezTo>
                    <a:pt x="3132" y="30172"/>
                    <a:pt x="2917" y="30386"/>
                    <a:pt x="2798" y="30636"/>
                  </a:cubicBezTo>
                  <a:cubicBezTo>
                    <a:pt x="2667" y="30922"/>
                    <a:pt x="2727" y="31172"/>
                    <a:pt x="2858" y="31434"/>
                  </a:cubicBezTo>
                  <a:cubicBezTo>
                    <a:pt x="2489" y="31791"/>
                    <a:pt x="2370" y="32351"/>
                    <a:pt x="2596" y="32827"/>
                  </a:cubicBezTo>
                  <a:cubicBezTo>
                    <a:pt x="2679" y="33006"/>
                    <a:pt x="2798" y="33208"/>
                    <a:pt x="3001" y="33267"/>
                  </a:cubicBezTo>
                  <a:cubicBezTo>
                    <a:pt x="3039" y="33287"/>
                    <a:pt x="3091" y="33299"/>
                    <a:pt x="3142" y="33299"/>
                  </a:cubicBezTo>
                  <a:cubicBezTo>
                    <a:pt x="3186" y="33299"/>
                    <a:pt x="3229" y="33290"/>
                    <a:pt x="3263" y="33267"/>
                  </a:cubicBezTo>
                  <a:cubicBezTo>
                    <a:pt x="3358" y="33208"/>
                    <a:pt x="3394" y="33017"/>
                    <a:pt x="3441" y="32922"/>
                  </a:cubicBezTo>
                  <a:cubicBezTo>
                    <a:pt x="3453" y="32875"/>
                    <a:pt x="3417" y="32851"/>
                    <a:pt x="3370" y="32851"/>
                  </a:cubicBezTo>
                  <a:cubicBezTo>
                    <a:pt x="3298" y="32863"/>
                    <a:pt x="3203" y="32910"/>
                    <a:pt x="3132" y="32910"/>
                  </a:cubicBezTo>
                  <a:cubicBezTo>
                    <a:pt x="3122" y="32912"/>
                    <a:pt x="3113" y="32912"/>
                    <a:pt x="3105" y="32912"/>
                  </a:cubicBezTo>
                  <a:cubicBezTo>
                    <a:pt x="3034" y="32912"/>
                    <a:pt x="3018" y="32867"/>
                    <a:pt x="2965" y="32803"/>
                  </a:cubicBezTo>
                  <a:cubicBezTo>
                    <a:pt x="2882" y="32672"/>
                    <a:pt x="2822" y="32505"/>
                    <a:pt x="2822" y="32339"/>
                  </a:cubicBezTo>
                  <a:cubicBezTo>
                    <a:pt x="2798" y="32208"/>
                    <a:pt x="2834" y="32065"/>
                    <a:pt x="2882" y="31946"/>
                  </a:cubicBezTo>
                  <a:cubicBezTo>
                    <a:pt x="2941" y="31815"/>
                    <a:pt x="3060" y="31708"/>
                    <a:pt x="3144" y="31589"/>
                  </a:cubicBezTo>
                  <a:cubicBezTo>
                    <a:pt x="3203" y="31517"/>
                    <a:pt x="3215" y="31493"/>
                    <a:pt x="3191" y="31410"/>
                  </a:cubicBezTo>
                  <a:cubicBezTo>
                    <a:pt x="3156" y="31279"/>
                    <a:pt x="3084" y="31160"/>
                    <a:pt x="3048" y="31017"/>
                  </a:cubicBezTo>
                  <a:cubicBezTo>
                    <a:pt x="3001" y="30696"/>
                    <a:pt x="3298" y="30458"/>
                    <a:pt x="3489" y="30243"/>
                  </a:cubicBezTo>
                  <a:cubicBezTo>
                    <a:pt x="3548" y="30184"/>
                    <a:pt x="3644" y="30100"/>
                    <a:pt x="3679" y="30029"/>
                  </a:cubicBezTo>
                  <a:cubicBezTo>
                    <a:pt x="3691" y="29946"/>
                    <a:pt x="3620" y="29827"/>
                    <a:pt x="3608" y="29755"/>
                  </a:cubicBezTo>
                  <a:cubicBezTo>
                    <a:pt x="3489" y="29457"/>
                    <a:pt x="3382" y="29184"/>
                    <a:pt x="3453" y="28862"/>
                  </a:cubicBezTo>
                  <a:cubicBezTo>
                    <a:pt x="3513" y="28588"/>
                    <a:pt x="3679" y="28374"/>
                    <a:pt x="3822" y="28160"/>
                  </a:cubicBezTo>
                  <a:cubicBezTo>
                    <a:pt x="3882" y="28088"/>
                    <a:pt x="3941" y="28017"/>
                    <a:pt x="3977" y="27922"/>
                  </a:cubicBezTo>
                  <a:cubicBezTo>
                    <a:pt x="4001" y="27791"/>
                    <a:pt x="3965" y="27624"/>
                    <a:pt x="3941" y="27493"/>
                  </a:cubicBezTo>
                  <a:cubicBezTo>
                    <a:pt x="3882" y="27136"/>
                    <a:pt x="3918" y="26779"/>
                    <a:pt x="4179" y="26493"/>
                  </a:cubicBezTo>
                  <a:cubicBezTo>
                    <a:pt x="4227" y="26433"/>
                    <a:pt x="4287" y="26398"/>
                    <a:pt x="4346" y="26350"/>
                  </a:cubicBezTo>
                  <a:cubicBezTo>
                    <a:pt x="4394" y="26302"/>
                    <a:pt x="4501" y="26255"/>
                    <a:pt x="4525" y="26219"/>
                  </a:cubicBezTo>
                  <a:cubicBezTo>
                    <a:pt x="4584" y="26136"/>
                    <a:pt x="4560" y="25981"/>
                    <a:pt x="4572" y="25886"/>
                  </a:cubicBezTo>
                  <a:cubicBezTo>
                    <a:pt x="4572" y="25862"/>
                    <a:pt x="4537" y="25826"/>
                    <a:pt x="4513" y="25826"/>
                  </a:cubicBezTo>
                  <a:cubicBezTo>
                    <a:pt x="4334" y="25814"/>
                    <a:pt x="4049" y="25826"/>
                    <a:pt x="3965" y="25659"/>
                  </a:cubicBezTo>
                  <a:cubicBezTo>
                    <a:pt x="3941" y="25624"/>
                    <a:pt x="3929" y="25576"/>
                    <a:pt x="3906" y="25540"/>
                  </a:cubicBezTo>
                  <a:cubicBezTo>
                    <a:pt x="3858" y="25505"/>
                    <a:pt x="3763" y="25481"/>
                    <a:pt x="3703" y="25457"/>
                  </a:cubicBezTo>
                  <a:cubicBezTo>
                    <a:pt x="3596" y="25409"/>
                    <a:pt x="3489" y="25350"/>
                    <a:pt x="3382" y="25290"/>
                  </a:cubicBezTo>
                  <a:cubicBezTo>
                    <a:pt x="3322" y="25266"/>
                    <a:pt x="3275" y="25219"/>
                    <a:pt x="3227" y="25171"/>
                  </a:cubicBezTo>
                  <a:cubicBezTo>
                    <a:pt x="3167" y="25100"/>
                    <a:pt x="3156" y="24993"/>
                    <a:pt x="3096" y="24933"/>
                  </a:cubicBezTo>
                  <a:cubicBezTo>
                    <a:pt x="2953" y="24766"/>
                    <a:pt x="2489" y="24778"/>
                    <a:pt x="2489" y="24504"/>
                  </a:cubicBezTo>
                  <a:cubicBezTo>
                    <a:pt x="2489" y="24397"/>
                    <a:pt x="2536" y="24290"/>
                    <a:pt x="2513" y="24183"/>
                  </a:cubicBezTo>
                  <a:cubicBezTo>
                    <a:pt x="2501" y="24064"/>
                    <a:pt x="2417" y="24004"/>
                    <a:pt x="2322" y="23933"/>
                  </a:cubicBezTo>
                  <a:cubicBezTo>
                    <a:pt x="2108" y="23742"/>
                    <a:pt x="1846" y="23564"/>
                    <a:pt x="1655" y="23350"/>
                  </a:cubicBezTo>
                  <a:cubicBezTo>
                    <a:pt x="1536" y="23219"/>
                    <a:pt x="1393" y="23052"/>
                    <a:pt x="1405" y="22861"/>
                  </a:cubicBezTo>
                  <a:cubicBezTo>
                    <a:pt x="1417" y="22730"/>
                    <a:pt x="1524" y="22564"/>
                    <a:pt x="1512" y="22445"/>
                  </a:cubicBezTo>
                  <a:cubicBezTo>
                    <a:pt x="1489" y="22361"/>
                    <a:pt x="1370" y="22242"/>
                    <a:pt x="1310" y="22159"/>
                  </a:cubicBezTo>
                  <a:cubicBezTo>
                    <a:pt x="1191" y="22016"/>
                    <a:pt x="1060" y="21861"/>
                    <a:pt x="977" y="21707"/>
                  </a:cubicBezTo>
                  <a:cubicBezTo>
                    <a:pt x="798" y="21409"/>
                    <a:pt x="643" y="21075"/>
                    <a:pt x="643" y="20718"/>
                  </a:cubicBezTo>
                  <a:cubicBezTo>
                    <a:pt x="643" y="20528"/>
                    <a:pt x="703" y="20373"/>
                    <a:pt x="798" y="20194"/>
                  </a:cubicBezTo>
                  <a:cubicBezTo>
                    <a:pt x="834" y="20111"/>
                    <a:pt x="834" y="20016"/>
                    <a:pt x="798" y="19921"/>
                  </a:cubicBezTo>
                  <a:cubicBezTo>
                    <a:pt x="691" y="19659"/>
                    <a:pt x="465" y="19516"/>
                    <a:pt x="405" y="19230"/>
                  </a:cubicBezTo>
                  <a:cubicBezTo>
                    <a:pt x="334" y="18909"/>
                    <a:pt x="477" y="18587"/>
                    <a:pt x="596" y="18289"/>
                  </a:cubicBezTo>
                  <a:cubicBezTo>
                    <a:pt x="691" y="18075"/>
                    <a:pt x="620" y="17873"/>
                    <a:pt x="489" y="17670"/>
                  </a:cubicBezTo>
                  <a:cubicBezTo>
                    <a:pt x="310" y="17361"/>
                    <a:pt x="274" y="17087"/>
                    <a:pt x="393" y="16765"/>
                  </a:cubicBezTo>
                  <a:cubicBezTo>
                    <a:pt x="429" y="16623"/>
                    <a:pt x="524" y="16492"/>
                    <a:pt x="548" y="16349"/>
                  </a:cubicBezTo>
                  <a:cubicBezTo>
                    <a:pt x="584" y="16230"/>
                    <a:pt x="548" y="16087"/>
                    <a:pt x="524" y="15992"/>
                  </a:cubicBezTo>
                  <a:cubicBezTo>
                    <a:pt x="477" y="15825"/>
                    <a:pt x="417" y="15658"/>
                    <a:pt x="453" y="15491"/>
                  </a:cubicBezTo>
                  <a:cubicBezTo>
                    <a:pt x="477" y="15313"/>
                    <a:pt x="572" y="15170"/>
                    <a:pt x="667" y="15039"/>
                  </a:cubicBezTo>
                  <a:cubicBezTo>
                    <a:pt x="750" y="14944"/>
                    <a:pt x="893" y="14825"/>
                    <a:pt x="929" y="14718"/>
                  </a:cubicBezTo>
                  <a:cubicBezTo>
                    <a:pt x="953" y="14622"/>
                    <a:pt x="893" y="14468"/>
                    <a:pt x="870" y="14384"/>
                  </a:cubicBezTo>
                  <a:cubicBezTo>
                    <a:pt x="810" y="14158"/>
                    <a:pt x="774" y="13967"/>
                    <a:pt x="893" y="13753"/>
                  </a:cubicBezTo>
                  <a:cubicBezTo>
                    <a:pt x="929" y="13694"/>
                    <a:pt x="1001" y="13575"/>
                    <a:pt x="1072" y="13551"/>
                  </a:cubicBezTo>
                  <a:cubicBezTo>
                    <a:pt x="1093" y="13543"/>
                    <a:pt x="1116" y="13540"/>
                    <a:pt x="1140" y="13540"/>
                  </a:cubicBezTo>
                  <a:cubicBezTo>
                    <a:pt x="1227" y="13540"/>
                    <a:pt x="1331" y="13582"/>
                    <a:pt x="1405" y="13610"/>
                  </a:cubicBezTo>
                  <a:cubicBezTo>
                    <a:pt x="1810" y="13706"/>
                    <a:pt x="2227" y="13825"/>
                    <a:pt x="2620" y="13944"/>
                  </a:cubicBezTo>
                  <a:cubicBezTo>
                    <a:pt x="3001" y="14051"/>
                    <a:pt x="3394" y="14122"/>
                    <a:pt x="3668" y="14444"/>
                  </a:cubicBezTo>
                  <a:cubicBezTo>
                    <a:pt x="3953" y="14777"/>
                    <a:pt x="3668" y="15194"/>
                    <a:pt x="3560" y="15551"/>
                  </a:cubicBezTo>
                  <a:cubicBezTo>
                    <a:pt x="3560" y="15587"/>
                    <a:pt x="3560" y="15599"/>
                    <a:pt x="3596" y="15611"/>
                  </a:cubicBezTo>
                  <a:cubicBezTo>
                    <a:pt x="3858" y="15765"/>
                    <a:pt x="4144" y="15956"/>
                    <a:pt x="4275" y="16253"/>
                  </a:cubicBezTo>
                  <a:cubicBezTo>
                    <a:pt x="4346" y="16432"/>
                    <a:pt x="4394" y="16623"/>
                    <a:pt x="4346" y="16801"/>
                  </a:cubicBezTo>
                  <a:cubicBezTo>
                    <a:pt x="4310" y="16980"/>
                    <a:pt x="4203" y="17146"/>
                    <a:pt x="4084" y="17301"/>
                  </a:cubicBezTo>
                  <a:cubicBezTo>
                    <a:pt x="4049" y="17325"/>
                    <a:pt x="4084" y="17373"/>
                    <a:pt x="4108" y="17385"/>
                  </a:cubicBezTo>
                  <a:cubicBezTo>
                    <a:pt x="4727" y="17611"/>
                    <a:pt x="5239" y="18111"/>
                    <a:pt x="5322" y="18766"/>
                  </a:cubicBezTo>
                  <a:cubicBezTo>
                    <a:pt x="5322" y="18801"/>
                    <a:pt x="5334" y="18813"/>
                    <a:pt x="5358" y="18825"/>
                  </a:cubicBezTo>
                  <a:cubicBezTo>
                    <a:pt x="5465" y="18861"/>
                    <a:pt x="5573" y="18885"/>
                    <a:pt x="5692" y="18920"/>
                  </a:cubicBezTo>
                  <a:cubicBezTo>
                    <a:pt x="5697" y="18922"/>
                    <a:pt x="5701" y="18922"/>
                    <a:pt x="5706" y="18922"/>
                  </a:cubicBezTo>
                  <a:cubicBezTo>
                    <a:pt x="5744" y="18922"/>
                    <a:pt x="5763" y="18881"/>
                    <a:pt x="5763" y="18849"/>
                  </a:cubicBezTo>
                  <a:cubicBezTo>
                    <a:pt x="5692" y="18575"/>
                    <a:pt x="5596" y="18278"/>
                    <a:pt x="5692" y="18016"/>
                  </a:cubicBezTo>
                  <a:cubicBezTo>
                    <a:pt x="5775" y="17742"/>
                    <a:pt x="6001" y="17599"/>
                    <a:pt x="6168" y="17396"/>
                  </a:cubicBezTo>
                  <a:cubicBezTo>
                    <a:pt x="6215" y="17361"/>
                    <a:pt x="6287" y="17265"/>
                    <a:pt x="6299" y="17206"/>
                  </a:cubicBezTo>
                  <a:cubicBezTo>
                    <a:pt x="6311" y="17123"/>
                    <a:pt x="6275" y="17015"/>
                    <a:pt x="6251" y="16920"/>
                  </a:cubicBezTo>
                  <a:cubicBezTo>
                    <a:pt x="6180" y="16623"/>
                    <a:pt x="6108" y="16349"/>
                    <a:pt x="6180" y="16051"/>
                  </a:cubicBezTo>
                  <a:cubicBezTo>
                    <a:pt x="6239" y="15789"/>
                    <a:pt x="6370" y="15551"/>
                    <a:pt x="6537" y="15360"/>
                  </a:cubicBezTo>
                  <a:cubicBezTo>
                    <a:pt x="6668" y="15194"/>
                    <a:pt x="6870" y="15063"/>
                    <a:pt x="6954" y="14872"/>
                  </a:cubicBezTo>
                  <a:cubicBezTo>
                    <a:pt x="7049" y="14694"/>
                    <a:pt x="6989" y="14539"/>
                    <a:pt x="6930" y="14384"/>
                  </a:cubicBezTo>
                  <a:cubicBezTo>
                    <a:pt x="6823" y="14122"/>
                    <a:pt x="6704" y="13860"/>
                    <a:pt x="6716" y="13575"/>
                  </a:cubicBezTo>
                  <a:cubicBezTo>
                    <a:pt x="6727" y="13289"/>
                    <a:pt x="6870" y="13086"/>
                    <a:pt x="7049" y="12872"/>
                  </a:cubicBezTo>
                  <a:cubicBezTo>
                    <a:pt x="7168" y="12729"/>
                    <a:pt x="7347" y="12598"/>
                    <a:pt x="7323" y="12384"/>
                  </a:cubicBezTo>
                  <a:cubicBezTo>
                    <a:pt x="7311" y="12205"/>
                    <a:pt x="7180" y="12039"/>
                    <a:pt x="7108" y="11896"/>
                  </a:cubicBezTo>
                  <a:cubicBezTo>
                    <a:pt x="6942" y="11598"/>
                    <a:pt x="6894" y="11300"/>
                    <a:pt x="7073" y="11003"/>
                  </a:cubicBezTo>
                  <a:cubicBezTo>
                    <a:pt x="7192" y="10812"/>
                    <a:pt x="7370" y="10658"/>
                    <a:pt x="7525" y="10491"/>
                  </a:cubicBezTo>
                  <a:cubicBezTo>
                    <a:pt x="7561" y="10455"/>
                    <a:pt x="7620" y="10396"/>
                    <a:pt x="7644" y="10336"/>
                  </a:cubicBezTo>
                  <a:cubicBezTo>
                    <a:pt x="7656" y="10241"/>
                    <a:pt x="7585" y="10074"/>
                    <a:pt x="7549" y="9991"/>
                  </a:cubicBezTo>
                  <a:cubicBezTo>
                    <a:pt x="7466" y="9765"/>
                    <a:pt x="7347" y="9538"/>
                    <a:pt x="7323" y="9300"/>
                  </a:cubicBezTo>
                  <a:cubicBezTo>
                    <a:pt x="7311" y="9038"/>
                    <a:pt x="7406" y="8812"/>
                    <a:pt x="7620" y="8645"/>
                  </a:cubicBezTo>
                  <a:cubicBezTo>
                    <a:pt x="7739" y="8562"/>
                    <a:pt x="7942" y="8503"/>
                    <a:pt x="7966" y="8324"/>
                  </a:cubicBezTo>
                  <a:cubicBezTo>
                    <a:pt x="8001" y="8098"/>
                    <a:pt x="7823" y="7848"/>
                    <a:pt x="7763" y="7657"/>
                  </a:cubicBezTo>
                  <a:cubicBezTo>
                    <a:pt x="7656" y="7336"/>
                    <a:pt x="7704" y="7062"/>
                    <a:pt x="7918" y="6824"/>
                  </a:cubicBezTo>
                  <a:cubicBezTo>
                    <a:pt x="8061" y="6669"/>
                    <a:pt x="8216" y="6550"/>
                    <a:pt x="8335" y="6407"/>
                  </a:cubicBezTo>
                  <a:cubicBezTo>
                    <a:pt x="8513" y="6550"/>
                    <a:pt x="8716" y="6681"/>
                    <a:pt x="8918" y="6824"/>
                  </a:cubicBezTo>
                  <a:cubicBezTo>
                    <a:pt x="9073" y="6907"/>
                    <a:pt x="9025" y="7014"/>
                    <a:pt x="9025" y="7181"/>
                  </a:cubicBezTo>
                  <a:cubicBezTo>
                    <a:pt x="9025" y="7324"/>
                    <a:pt x="9013" y="7455"/>
                    <a:pt x="9013" y="7610"/>
                  </a:cubicBezTo>
                  <a:cubicBezTo>
                    <a:pt x="8990" y="8026"/>
                    <a:pt x="8930" y="8562"/>
                    <a:pt x="9263" y="8884"/>
                  </a:cubicBezTo>
                  <a:cubicBezTo>
                    <a:pt x="9573" y="9205"/>
                    <a:pt x="10097" y="9300"/>
                    <a:pt x="10526" y="9360"/>
                  </a:cubicBezTo>
                  <a:cubicBezTo>
                    <a:pt x="10863" y="9401"/>
                    <a:pt x="11211" y="9414"/>
                    <a:pt x="11560" y="9414"/>
                  </a:cubicBezTo>
                  <a:cubicBezTo>
                    <a:pt x="11716" y="9414"/>
                    <a:pt x="11871" y="9411"/>
                    <a:pt x="12026" y="9407"/>
                  </a:cubicBezTo>
                  <a:lnTo>
                    <a:pt x="12026" y="9407"/>
                  </a:lnTo>
                  <a:cubicBezTo>
                    <a:pt x="11454" y="9776"/>
                    <a:pt x="11061" y="10408"/>
                    <a:pt x="10990" y="11086"/>
                  </a:cubicBezTo>
                  <a:cubicBezTo>
                    <a:pt x="10895" y="11848"/>
                    <a:pt x="11228" y="12598"/>
                    <a:pt x="11788" y="13086"/>
                  </a:cubicBezTo>
                  <a:cubicBezTo>
                    <a:pt x="12264" y="13500"/>
                    <a:pt x="12875" y="13700"/>
                    <a:pt x="13485" y="13700"/>
                  </a:cubicBezTo>
                  <a:cubicBezTo>
                    <a:pt x="14383" y="13700"/>
                    <a:pt x="15279" y="13266"/>
                    <a:pt x="15740" y="12443"/>
                  </a:cubicBezTo>
                  <a:cubicBezTo>
                    <a:pt x="16121" y="11729"/>
                    <a:pt x="16110" y="10848"/>
                    <a:pt x="15693" y="10169"/>
                  </a:cubicBezTo>
                  <a:lnTo>
                    <a:pt x="15693" y="10169"/>
                  </a:lnTo>
                  <a:cubicBezTo>
                    <a:pt x="16135" y="10261"/>
                    <a:pt x="16602" y="10312"/>
                    <a:pt x="17070" y="10312"/>
                  </a:cubicBezTo>
                  <a:cubicBezTo>
                    <a:pt x="17510" y="10312"/>
                    <a:pt x="17951" y="10267"/>
                    <a:pt x="18372" y="10169"/>
                  </a:cubicBezTo>
                  <a:cubicBezTo>
                    <a:pt x="18741" y="10062"/>
                    <a:pt x="18979" y="9919"/>
                    <a:pt x="19134" y="9538"/>
                  </a:cubicBezTo>
                  <a:cubicBezTo>
                    <a:pt x="19289" y="9110"/>
                    <a:pt x="19372" y="8645"/>
                    <a:pt x="19396" y="8193"/>
                  </a:cubicBezTo>
                  <a:cubicBezTo>
                    <a:pt x="19824" y="8145"/>
                    <a:pt x="20241" y="8050"/>
                    <a:pt x="20682" y="7991"/>
                  </a:cubicBezTo>
                  <a:cubicBezTo>
                    <a:pt x="20724" y="7986"/>
                    <a:pt x="20769" y="7982"/>
                    <a:pt x="20814" y="7982"/>
                  </a:cubicBezTo>
                  <a:cubicBezTo>
                    <a:pt x="20896" y="7982"/>
                    <a:pt x="20977" y="7996"/>
                    <a:pt x="21039" y="8050"/>
                  </a:cubicBezTo>
                  <a:cubicBezTo>
                    <a:pt x="21098" y="8110"/>
                    <a:pt x="21134" y="8193"/>
                    <a:pt x="21182" y="8264"/>
                  </a:cubicBezTo>
                  <a:cubicBezTo>
                    <a:pt x="21277" y="8431"/>
                    <a:pt x="21336" y="8610"/>
                    <a:pt x="21396" y="8788"/>
                  </a:cubicBezTo>
                  <a:cubicBezTo>
                    <a:pt x="21515" y="9205"/>
                    <a:pt x="21551" y="9634"/>
                    <a:pt x="21313" y="10003"/>
                  </a:cubicBezTo>
                  <a:cubicBezTo>
                    <a:pt x="21122" y="10300"/>
                    <a:pt x="20801" y="10467"/>
                    <a:pt x="20622" y="10777"/>
                  </a:cubicBezTo>
                  <a:cubicBezTo>
                    <a:pt x="20598" y="10824"/>
                    <a:pt x="20622" y="10872"/>
                    <a:pt x="20658" y="10872"/>
                  </a:cubicBezTo>
                  <a:cubicBezTo>
                    <a:pt x="20717" y="10872"/>
                    <a:pt x="20792" y="10863"/>
                    <a:pt x="20863" y="10863"/>
                  </a:cubicBezTo>
                  <a:cubicBezTo>
                    <a:pt x="20935" y="10863"/>
                    <a:pt x="21003" y="10872"/>
                    <a:pt x="21051" y="10908"/>
                  </a:cubicBezTo>
                  <a:cubicBezTo>
                    <a:pt x="21122" y="10967"/>
                    <a:pt x="21194" y="11122"/>
                    <a:pt x="21229" y="11205"/>
                  </a:cubicBezTo>
                  <a:cubicBezTo>
                    <a:pt x="21301" y="11420"/>
                    <a:pt x="21313" y="11646"/>
                    <a:pt x="21301" y="11848"/>
                  </a:cubicBezTo>
                  <a:cubicBezTo>
                    <a:pt x="21253" y="12360"/>
                    <a:pt x="21039" y="12777"/>
                    <a:pt x="20813" y="13205"/>
                  </a:cubicBezTo>
                  <a:cubicBezTo>
                    <a:pt x="20801" y="13229"/>
                    <a:pt x="20813" y="13265"/>
                    <a:pt x="20824" y="13277"/>
                  </a:cubicBezTo>
                  <a:cubicBezTo>
                    <a:pt x="21063" y="13432"/>
                    <a:pt x="21241" y="13575"/>
                    <a:pt x="21336" y="13860"/>
                  </a:cubicBezTo>
                  <a:cubicBezTo>
                    <a:pt x="21408" y="14110"/>
                    <a:pt x="21420" y="14360"/>
                    <a:pt x="21372" y="14622"/>
                  </a:cubicBezTo>
                  <a:cubicBezTo>
                    <a:pt x="21336" y="14860"/>
                    <a:pt x="21241" y="15099"/>
                    <a:pt x="21110" y="15301"/>
                  </a:cubicBezTo>
                  <a:cubicBezTo>
                    <a:pt x="21003" y="15468"/>
                    <a:pt x="20860" y="15611"/>
                    <a:pt x="20813" y="15825"/>
                  </a:cubicBezTo>
                  <a:cubicBezTo>
                    <a:pt x="20813" y="15849"/>
                    <a:pt x="20813" y="15872"/>
                    <a:pt x="20836" y="15884"/>
                  </a:cubicBezTo>
                  <a:cubicBezTo>
                    <a:pt x="21098" y="16063"/>
                    <a:pt x="21313" y="16253"/>
                    <a:pt x="21432" y="16539"/>
                  </a:cubicBezTo>
                  <a:cubicBezTo>
                    <a:pt x="21539" y="16789"/>
                    <a:pt x="21634" y="17039"/>
                    <a:pt x="21646" y="17313"/>
                  </a:cubicBezTo>
                  <a:cubicBezTo>
                    <a:pt x="21694" y="17873"/>
                    <a:pt x="21491" y="18444"/>
                    <a:pt x="21134" y="18885"/>
                  </a:cubicBezTo>
                  <a:cubicBezTo>
                    <a:pt x="21122" y="18920"/>
                    <a:pt x="21110" y="18944"/>
                    <a:pt x="21134" y="18968"/>
                  </a:cubicBezTo>
                  <a:cubicBezTo>
                    <a:pt x="21277" y="19111"/>
                    <a:pt x="21432" y="19230"/>
                    <a:pt x="21551" y="19385"/>
                  </a:cubicBezTo>
                  <a:cubicBezTo>
                    <a:pt x="21717" y="19575"/>
                    <a:pt x="21789" y="19861"/>
                    <a:pt x="21813" y="20111"/>
                  </a:cubicBezTo>
                  <a:cubicBezTo>
                    <a:pt x="21836" y="20587"/>
                    <a:pt x="21634" y="21052"/>
                    <a:pt x="21348" y="21433"/>
                  </a:cubicBezTo>
                  <a:cubicBezTo>
                    <a:pt x="21336" y="21445"/>
                    <a:pt x="21348" y="21480"/>
                    <a:pt x="21360" y="21504"/>
                  </a:cubicBezTo>
                  <a:cubicBezTo>
                    <a:pt x="21551" y="21730"/>
                    <a:pt x="21765" y="21945"/>
                    <a:pt x="21825" y="22242"/>
                  </a:cubicBezTo>
                  <a:cubicBezTo>
                    <a:pt x="21884" y="22516"/>
                    <a:pt x="21932" y="22802"/>
                    <a:pt x="21884" y="23088"/>
                  </a:cubicBezTo>
                  <a:cubicBezTo>
                    <a:pt x="21836" y="23373"/>
                    <a:pt x="21670" y="23564"/>
                    <a:pt x="21527" y="23790"/>
                  </a:cubicBezTo>
                  <a:cubicBezTo>
                    <a:pt x="21479" y="23862"/>
                    <a:pt x="21432" y="23933"/>
                    <a:pt x="21420" y="24028"/>
                  </a:cubicBezTo>
                  <a:cubicBezTo>
                    <a:pt x="21408" y="24123"/>
                    <a:pt x="21491" y="24171"/>
                    <a:pt x="21575" y="24231"/>
                  </a:cubicBezTo>
                  <a:cubicBezTo>
                    <a:pt x="21789" y="24409"/>
                    <a:pt x="22015" y="24576"/>
                    <a:pt x="22027" y="24885"/>
                  </a:cubicBezTo>
                  <a:cubicBezTo>
                    <a:pt x="22051" y="25171"/>
                    <a:pt x="21848" y="25302"/>
                    <a:pt x="21753" y="25540"/>
                  </a:cubicBezTo>
                  <a:cubicBezTo>
                    <a:pt x="21717" y="25600"/>
                    <a:pt x="21705" y="25671"/>
                    <a:pt x="21717" y="25731"/>
                  </a:cubicBezTo>
                  <a:cubicBezTo>
                    <a:pt x="21753" y="25814"/>
                    <a:pt x="21836" y="25838"/>
                    <a:pt x="21908" y="25886"/>
                  </a:cubicBezTo>
                  <a:cubicBezTo>
                    <a:pt x="22206" y="26028"/>
                    <a:pt x="22420" y="26195"/>
                    <a:pt x="22432" y="26552"/>
                  </a:cubicBezTo>
                  <a:cubicBezTo>
                    <a:pt x="22479" y="27267"/>
                    <a:pt x="21956" y="27731"/>
                    <a:pt x="21586" y="28267"/>
                  </a:cubicBezTo>
                  <a:cubicBezTo>
                    <a:pt x="21575" y="28279"/>
                    <a:pt x="21586" y="28314"/>
                    <a:pt x="21598" y="28338"/>
                  </a:cubicBezTo>
                  <a:cubicBezTo>
                    <a:pt x="21872" y="28612"/>
                    <a:pt x="22146" y="28815"/>
                    <a:pt x="22146" y="29231"/>
                  </a:cubicBezTo>
                  <a:cubicBezTo>
                    <a:pt x="22170" y="29636"/>
                    <a:pt x="21884" y="29946"/>
                    <a:pt x="21705" y="30255"/>
                  </a:cubicBezTo>
                  <a:cubicBezTo>
                    <a:pt x="21694" y="30291"/>
                    <a:pt x="21705" y="30339"/>
                    <a:pt x="21729" y="30350"/>
                  </a:cubicBezTo>
                  <a:cubicBezTo>
                    <a:pt x="21872" y="30374"/>
                    <a:pt x="22003" y="30410"/>
                    <a:pt x="22122" y="30434"/>
                  </a:cubicBezTo>
                  <a:cubicBezTo>
                    <a:pt x="22206" y="30469"/>
                    <a:pt x="22206" y="30469"/>
                    <a:pt x="22241" y="30541"/>
                  </a:cubicBezTo>
                  <a:cubicBezTo>
                    <a:pt x="22289" y="30648"/>
                    <a:pt x="22253" y="30767"/>
                    <a:pt x="22194" y="30874"/>
                  </a:cubicBezTo>
                  <a:cubicBezTo>
                    <a:pt x="22075" y="31112"/>
                    <a:pt x="21848" y="31172"/>
                    <a:pt x="21634" y="31243"/>
                  </a:cubicBezTo>
                  <a:cubicBezTo>
                    <a:pt x="21539" y="31267"/>
                    <a:pt x="21432" y="31362"/>
                    <a:pt x="21491" y="31482"/>
                  </a:cubicBezTo>
                  <a:cubicBezTo>
                    <a:pt x="21529" y="31535"/>
                    <a:pt x="21606" y="31544"/>
                    <a:pt x="21678" y="31544"/>
                  </a:cubicBezTo>
                  <a:cubicBezTo>
                    <a:pt x="21719" y="31544"/>
                    <a:pt x="21759" y="31541"/>
                    <a:pt x="21789" y="31541"/>
                  </a:cubicBezTo>
                  <a:cubicBezTo>
                    <a:pt x="22134" y="31493"/>
                    <a:pt x="22444" y="31231"/>
                    <a:pt x="22551" y="30886"/>
                  </a:cubicBezTo>
                  <a:cubicBezTo>
                    <a:pt x="22670" y="30517"/>
                    <a:pt x="22491" y="30255"/>
                    <a:pt x="22170" y="30124"/>
                  </a:cubicBezTo>
                  <a:cubicBezTo>
                    <a:pt x="22408" y="29803"/>
                    <a:pt x="22539" y="29362"/>
                    <a:pt x="22444" y="28969"/>
                  </a:cubicBezTo>
                  <a:cubicBezTo>
                    <a:pt x="22408" y="28767"/>
                    <a:pt x="22313" y="28588"/>
                    <a:pt x="22170" y="28457"/>
                  </a:cubicBezTo>
                  <a:cubicBezTo>
                    <a:pt x="22063" y="28374"/>
                    <a:pt x="21956" y="28314"/>
                    <a:pt x="22063" y="28195"/>
                  </a:cubicBezTo>
                  <a:cubicBezTo>
                    <a:pt x="22146" y="28088"/>
                    <a:pt x="22229" y="27981"/>
                    <a:pt x="22313" y="27874"/>
                  </a:cubicBezTo>
                  <a:cubicBezTo>
                    <a:pt x="22598" y="27505"/>
                    <a:pt x="22789" y="27064"/>
                    <a:pt x="22777" y="26600"/>
                  </a:cubicBezTo>
                  <a:cubicBezTo>
                    <a:pt x="22765" y="26136"/>
                    <a:pt x="22503" y="25826"/>
                    <a:pt x="22122" y="25647"/>
                  </a:cubicBezTo>
                  <a:cubicBezTo>
                    <a:pt x="22313" y="25362"/>
                    <a:pt x="22432" y="25064"/>
                    <a:pt x="22348" y="24719"/>
                  </a:cubicBezTo>
                  <a:cubicBezTo>
                    <a:pt x="22253" y="24409"/>
                    <a:pt x="22051" y="24219"/>
                    <a:pt x="21789" y="24004"/>
                  </a:cubicBezTo>
                  <a:cubicBezTo>
                    <a:pt x="21944" y="23826"/>
                    <a:pt x="22075" y="23635"/>
                    <a:pt x="22146" y="23433"/>
                  </a:cubicBezTo>
                  <a:cubicBezTo>
                    <a:pt x="22253" y="23171"/>
                    <a:pt x="22253" y="22921"/>
                    <a:pt x="22229" y="22659"/>
                  </a:cubicBezTo>
                  <a:cubicBezTo>
                    <a:pt x="22194" y="22397"/>
                    <a:pt x="22170" y="22147"/>
                    <a:pt x="22051" y="21921"/>
                  </a:cubicBezTo>
                  <a:cubicBezTo>
                    <a:pt x="22003" y="21826"/>
                    <a:pt x="21944" y="21730"/>
                    <a:pt x="21872" y="21659"/>
                  </a:cubicBezTo>
                  <a:cubicBezTo>
                    <a:pt x="21789" y="21564"/>
                    <a:pt x="21729" y="21540"/>
                    <a:pt x="21789" y="21385"/>
                  </a:cubicBezTo>
                  <a:cubicBezTo>
                    <a:pt x="21813" y="21349"/>
                    <a:pt x="21836" y="21314"/>
                    <a:pt x="21872" y="21266"/>
                  </a:cubicBezTo>
                  <a:cubicBezTo>
                    <a:pt x="22301" y="20528"/>
                    <a:pt x="22206" y="19504"/>
                    <a:pt x="21527" y="18932"/>
                  </a:cubicBezTo>
                  <a:cubicBezTo>
                    <a:pt x="21848" y="18432"/>
                    <a:pt x="22051" y="17801"/>
                    <a:pt x="21944" y="17194"/>
                  </a:cubicBezTo>
                  <a:cubicBezTo>
                    <a:pt x="21872" y="16658"/>
                    <a:pt x="21634" y="16087"/>
                    <a:pt x="21170" y="15765"/>
                  </a:cubicBezTo>
                  <a:cubicBezTo>
                    <a:pt x="21467" y="15337"/>
                    <a:pt x="21694" y="14896"/>
                    <a:pt x="21705" y="14348"/>
                  </a:cubicBezTo>
                  <a:cubicBezTo>
                    <a:pt x="21705" y="13884"/>
                    <a:pt x="21539" y="13456"/>
                    <a:pt x="21194" y="13146"/>
                  </a:cubicBezTo>
                  <a:cubicBezTo>
                    <a:pt x="21467" y="12670"/>
                    <a:pt x="21658" y="12122"/>
                    <a:pt x="21610" y="11562"/>
                  </a:cubicBezTo>
                  <a:cubicBezTo>
                    <a:pt x="21598" y="11348"/>
                    <a:pt x="21539" y="11074"/>
                    <a:pt x="21420" y="10884"/>
                  </a:cubicBezTo>
                  <a:cubicBezTo>
                    <a:pt x="21372" y="10812"/>
                    <a:pt x="21289" y="10765"/>
                    <a:pt x="21241" y="10705"/>
                  </a:cubicBezTo>
                  <a:cubicBezTo>
                    <a:pt x="21158" y="10586"/>
                    <a:pt x="21372" y="10431"/>
                    <a:pt x="21455" y="10348"/>
                  </a:cubicBezTo>
                  <a:cubicBezTo>
                    <a:pt x="21598" y="10169"/>
                    <a:pt x="21729" y="9955"/>
                    <a:pt x="21777" y="9717"/>
                  </a:cubicBezTo>
                  <a:cubicBezTo>
                    <a:pt x="21825" y="9503"/>
                    <a:pt x="21789" y="9265"/>
                    <a:pt x="21765" y="9038"/>
                  </a:cubicBezTo>
                  <a:cubicBezTo>
                    <a:pt x="21694" y="8550"/>
                    <a:pt x="21491" y="8074"/>
                    <a:pt x="21122" y="7729"/>
                  </a:cubicBezTo>
                  <a:cubicBezTo>
                    <a:pt x="21217" y="7574"/>
                    <a:pt x="21313" y="7443"/>
                    <a:pt x="21396" y="7276"/>
                  </a:cubicBezTo>
                  <a:cubicBezTo>
                    <a:pt x="21455" y="7121"/>
                    <a:pt x="21455" y="6955"/>
                    <a:pt x="21420" y="6788"/>
                  </a:cubicBezTo>
                  <a:cubicBezTo>
                    <a:pt x="21348" y="6419"/>
                    <a:pt x="21158" y="6086"/>
                    <a:pt x="20884" y="5836"/>
                  </a:cubicBezTo>
                  <a:cubicBezTo>
                    <a:pt x="21134" y="5466"/>
                    <a:pt x="21360" y="5109"/>
                    <a:pt x="21313" y="4645"/>
                  </a:cubicBezTo>
                  <a:cubicBezTo>
                    <a:pt x="21301" y="4466"/>
                    <a:pt x="21241" y="4288"/>
                    <a:pt x="21158" y="4145"/>
                  </a:cubicBezTo>
                  <a:cubicBezTo>
                    <a:pt x="21110" y="4050"/>
                    <a:pt x="21051" y="3966"/>
                    <a:pt x="20979" y="3883"/>
                  </a:cubicBezTo>
                  <a:cubicBezTo>
                    <a:pt x="20932" y="3823"/>
                    <a:pt x="20884" y="3800"/>
                    <a:pt x="20884" y="3728"/>
                  </a:cubicBezTo>
                  <a:cubicBezTo>
                    <a:pt x="20872" y="3645"/>
                    <a:pt x="20896" y="3550"/>
                    <a:pt x="20920" y="3466"/>
                  </a:cubicBezTo>
                  <a:cubicBezTo>
                    <a:pt x="20979" y="2907"/>
                    <a:pt x="21063" y="2359"/>
                    <a:pt x="21063" y="1787"/>
                  </a:cubicBezTo>
                  <a:cubicBezTo>
                    <a:pt x="21063" y="1371"/>
                    <a:pt x="21015" y="883"/>
                    <a:pt x="20753" y="537"/>
                  </a:cubicBezTo>
                  <a:cubicBezTo>
                    <a:pt x="20606" y="354"/>
                    <a:pt x="20424" y="279"/>
                    <a:pt x="20230" y="279"/>
                  </a:cubicBezTo>
                  <a:cubicBezTo>
                    <a:pt x="20109" y="279"/>
                    <a:pt x="19984" y="308"/>
                    <a:pt x="19860" y="359"/>
                  </a:cubicBezTo>
                  <a:cubicBezTo>
                    <a:pt x="19396" y="573"/>
                    <a:pt x="18991" y="883"/>
                    <a:pt x="18610" y="1192"/>
                  </a:cubicBezTo>
                  <a:cubicBezTo>
                    <a:pt x="18431" y="1347"/>
                    <a:pt x="18265" y="1525"/>
                    <a:pt x="18122" y="1704"/>
                  </a:cubicBezTo>
                  <a:cubicBezTo>
                    <a:pt x="18038" y="1787"/>
                    <a:pt x="17979" y="1883"/>
                    <a:pt x="17907" y="1966"/>
                  </a:cubicBezTo>
                  <a:cubicBezTo>
                    <a:pt x="17836" y="2073"/>
                    <a:pt x="17765" y="2216"/>
                    <a:pt x="17622" y="2240"/>
                  </a:cubicBezTo>
                  <a:cubicBezTo>
                    <a:pt x="17614" y="2241"/>
                    <a:pt x="17607" y="2241"/>
                    <a:pt x="17600" y="2241"/>
                  </a:cubicBezTo>
                  <a:cubicBezTo>
                    <a:pt x="17456" y="2241"/>
                    <a:pt x="17343" y="2020"/>
                    <a:pt x="17241" y="1906"/>
                  </a:cubicBezTo>
                  <a:cubicBezTo>
                    <a:pt x="17110" y="1775"/>
                    <a:pt x="16943" y="1656"/>
                    <a:pt x="16752" y="1609"/>
                  </a:cubicBezTo>
                  <a:cubicBezTo>
                    <a:pt x="16668" y="1584"/>
                    <a:pt x="16584" y="1572"/>
                    <a:pt x="16500" y="1572"/>
                  </a:cubicBezTo>
                  <a:cubicBezTo>
                    <a:pt x="16383" y="1572"/>
                    <a:pt x="16268" y="1596"/>
                    <a:pt x="16157" y="1645"/>
                  </a:cubicBezTo>
                  <a:cubicBezTo>
                    <a:pt x="16050" y="1680"/>
                    <a:pt x="15895" y="1823"/>
                    <a:pt x="15800" y="1823"/>
                  </a:cubicBezTo>
                  <a:cubicBezTo>
                    <a:pt x="15795" y="1824"/>
                    <a:pt x="15790" y="1824"/>
                    <a:pt x="15785" y="1824"/>
                  </a:cubicBezTo>
                  <a:cubicBezTo>
                    <a:pt x="15681" y="1824"/>
                    <a:pt x="15558" y="1714"/>
                    <a:pt x="15479" y="1668"/>
                  </a:cubicBezTo>
                  <a:cubicBezTo>
                    <a:pt x="15329" y="1584"/>
                    <a:pt x="15173" y="1522"/>
                    <a:pt x="15003" y="1522"/>
                  </a:cubicBezTo>
                  <a:cubicBezTo>
                    <a:pt x="14956" y="1522"/>
                    <a:pt x="14908" y="1527"/>
                    <a:pt x="14859" y="1537"/>
                  </a:cubicBezTo>
                  <a:cubicBezTo>
                    <a:pt x="14621" y="1585"/>
                    <a:pt x="14431" y="1704"/>
                    <a:pt x="14264" y="1859"/>
                  </a:cubicBezTo>
                  <a:cubicBezTo>
                    <a:pt x="14001" y="1707"/>
                    <a:pt x="13712" y="1598"/>
                    <a:pt x="13405" y="1598"/>
                  </a:cubicBezTo>
                  <a:cubicBezTo>
                    <a:pt x="13350" y="1598"/>
                    <a:pt x="13296" y="1602"/>
                    <a:pt x="13240" y="1609"/>
                  </a:cubicBezTo>
                  <a:cubicBezTo>
                    <a:pt x="12847" y="1668"/>
                    <a:pt x="12502" y="1859"/>
                    <a:pt x="12192" y="2085"/>
                  </a:cubicBezTo>
                  <a:cubicBezTo>
                    <a:pt x="12002" y="1740"/>
                    <a:pt x="11823" y="1406"/>
                    <a:pt x="11585" y="1085"/>
                  </a:cubicBezTo>
                  <a:cubicBezTo>
                    <a:pt x="11347" y="775"/>
                    <a:pt x="11049" y="537"/>
                    <a:pt x="10716" y="335"/>
                  </a:cubicBezTo>
                  <a:cubicBezTo>
                    <a:pt x="10408" y="130"/>
                    <a:pt x="10067" y="1"/>
                    <a:pt x="969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252;p31"/>
            <p:cNvSpPr/>
            <p:nvPr/>
          </p:nvSpPr>
          <p:spPr>
            <a:xfrm>
              <a:off x="7209000" y="1391040"/>
              <a:ext cx="97560" cy="57240"/>
            </a:xfrm>
            <a:custGeom>
              <a:avLst/>
              <a:gdLst>
                <a:gd name="textAreaLeft" fmla="*/ 0 w 97560"/>
                <a:gd name="textAreaRight" fmla="*/ 97920 w 97560"/>
                <a:gd name="textAreaTop" fmla="*/ 0 h 57240"/>
                <a:gd name="textAreaBottom" fmla="*/ 57600 h 57240"/>
              </a:gdLst>
              <a:ahLst/>
              <a:cxnLst/>
              <a:rect l="textAreaLeft" t="textAreaTop" r="textAreaRight" b="textAreaBottom"/>
              <a:pathLst>
                <a:path w="1120" h="658">
                  <a:moveTo>
                    <a:pt x="24" y="0"/>
                  </a:moveTo>
                  <a:cubicBezTo>
                    <a:pt x="12" y="0"/>
                    <a:pt x="1" y="24"/>
                    <a:pt x="1" y="36"/>
                  </a:cubicBezTo>
                  <a:cubicBezTo>
                    <a:pt x="12" y="357"/>
                    <a:pt x="251" y="548"/>
                    <a:pt x="501" y="619"/>
                  </a:cubicBezTo>
                  <a:cubicBezTo>
                    <a:pt x="572" y="641"/>
                    <a:pt x="661" y="658"/>
                    <a:pt x="746" y="658"/>
                  </a:cubicBezTo>
                  <a:cubicBezTo>
                    <a:pt x="803" y="658"/>
                    <a:pt x="858" y="650"/>
                    <a:pt x="905" y="631"/>
                  </a:cubicBezTo>
                  <a:cubicBezTo>
                    <a:pt x="1036" y="595"/>
                    <a:pt x="1096" y="441"/>
                    <a:pt x="1120" y="310"/>
                  </a:cubicBezTo>
                  <a:cubicBezTo>
                    <a:pt x="1120" y="274"/>
                    <a:pt x="1096" y="238"/>
                    <a:pt x="1060" y="238"/>
                  </a:cubicBezTo>
                  <a:lnTo>
                    <a:pt x="953" y="238"/>
                  </a:lnTo>
                  <a:cubicBezTo>
                    <a:pt x="905" y="238"/>
                    <a:pt x="882" y="238"/>
                    <a:pt x="846" y="262"/>
                  </a:cubicBezTo>
                  <a:cubicBezTo>
                    <a:pt x="800" y="298"/>
                    <a:pt x="741" y="314"/>
                    <a:pt x="678" y="314"/>
                  </a:cubicBezTo>
                  <a:cubicBezTo>
                    <a:pt x="659" y="314"/>
                    <a:pt x="639" y="312"/>
                    <a:pt x="620" y="310"/>
                  </a:cubicBezTo>
                  <a:cubicBezTo>
                    <a:pt x="477" y="274"/>
                    <a:pt x="346" y="155"/>
                    <a:pt x="262" y="24"/>
                  </a:cubicBezTo>
                  <a:cubicBezTo>
                    <a:pt x="251" y="12"/>
                    <a:pt x="239" y="0"/>
                    <a:pt x="227"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8800" bIns="288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253;p31"/>
            <p:cNvSpPr/>
            <p:nvPr/>
          </p:nvSpPr>
          <p:spPr>
            <a:xfrm>
              <a:off x="6891120" y="1553040"/>
              <a:ext cx="289440" cy="290520"/>
            </a:xfrm>
            <a:custGeom>
              <a:avLst/>
              <a:gdLst>
                <a:gd name="textAreaLeft" fmla="*/ 0 w 289440"/>
                <a:gd name="textAreaRight" fmla="*/ 289800 w 289440"/>
                <a:gd name="textAreaTop" fmla="*/ 0 h 290520"/>
                <a:gd name="textAreaBottom" fmla="*/ 290880 h 290520"/>
              </a:gdLst>
              <a:ahLst/>
              <a:cxnLst/>
              <a:rect l="textAreaLeft" t="textAreaTop" r="textAreaRight" b="textAreaBottom"/>
              <a:pathLst>
                <a:path w="3311" h="3326">
                  <a:moveTo>
                    <a:pt x="1371" y="0"/>
                  </a:moveTo>
                  <a:cubicBezTo>
                    <a:pt x="1196" y="0"/>
                    <a:pt x="1021" y="15"/>
                    <a:pt x="845" y="52"/>
                  </a:cubicBezTo>
                  <a:cubicBezTo>
                    <a:pt x="548" y="112"/>
                    <a:pt x="250" y="266"/>
                    <a:pt x="143" y="564"/>
                  </a:cubicBezTo>
                  <a:cubicBezTo>
                    <a:pt x="0" y="969"/>
                    <a:pt x="0" y="1445"/>
                    <a:pt x="12" y="1862"/>
                  </a:cubicBezTo>
                  <a:cubicBezTo>
                    <a:pt x="12" y="2159"/>
                    <a:pt x="60" y="2469"/>
                    <a:pt x="238" y="2743"/>
                  </a:cubicBezTo>
                  <a:cubicBezTo>
                    <a:pt x="417" y="3029"/>
                    <a:pt x="726" y="3148"/>
                    <a:pt x="1060" y="3219"/>
                  </a:cubicBezTo>
                  <a:cubicBezTo>
                    <a:pt x="1317" y="3292"/>
                    <a:pt x="1591" y="3326"/>
                    <a:pt x="1866" y="3326"/>
                  </a:cubicBezTo>
                  <a:cubicBezTo>
                    <a:pt x="1998" y="3326"/>
                    <a:pt x="2131" y="3318"/>
                    <a:pt x="2262" y="3302"/>
                  </a:cubicBezTo>
                  <a:cubicBezTo>
                    <a:pt x="2560" y="3279"/>
                    <a:pt x="2846" y="3100"/>
                    <a:pt x="2989" y="2826"/>
                  </a:cubicBezTo>
                  <a:cubicBezTo>
                    <a:pt x="3179" y="2469"/>
                    <a:pt x="3227" y="2029"/>
                    <a:pt x="3262" y="1636"/>
                  </a:cubicBezTo>
                  <a:cubicBezTo>
                    <a:pt x="3274" y="1433"/>
                    <a:pt x="3298" y="1207"/>
                    <a:pt x="3298" y="1005"/>
                  </a:cubicBezTo>
                  <a:cubicBezTo>
                    <a:pt x="3298" y="802"/>
                    <a:pt x="3310" y="564"/>
                    <a:pt x="3227" y="409"/>
                  </a:cubicBezTo>
                  <a:cubicBezTo>
                    <a:pt x="3096" y="112"/>
                    <a:pt x="2619" y="124"/>
                    <a:pt x="2346" y="88"/>
                  </a:cubicBezTo>
                  <a:cubicBezTo>
                    <a:pt x="2021" y="49"/>
                    <a:pt x="1696" y="0"/>
                    <a:pt x="137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0" name="Google Shape;254;p31"/>
            <p:cNvSpPr/>
            <p:nvPr/>
          </p:nvSpPr>
          <p:spPr>
            <a:xfrm>
              <a:off x="7380720" y="1593720"/>
              <a:ext cx="302760" cy="325440"/>
            </a:xfrm>
            <a:custGeom>
              <a:avLst/>
              <a:gdLst>
                <a:gd name="textAreaLeft" fmla="*/ 0 w 302760"/>
                <a:gd name="textAreaRight" fmla="*/ 303120 w 302760"/>
                <a:gd name="textAreaTop" fmla="*/ 0 h 325440"/>
                <a:gd name="textAreaBottom" fmla="*/ 325800 h 325440"/>
              </a:gdLst>
              <a:ahLst/>
              <a:cxnLst/>
              <a:rect l="textAreaLeft" t="textAreaTop" r="textAreaRight" b="textAreaBottom"/>
              <a:pathLst>
                <a:path w="3465" h="3721">
                  <a:moveTo>
                    <a:pt x="1291" y="1"/>
                  </a:moveTo>
                  <a:cubicBezTo>
                    <a:pt x="1182" y="1"/>
                    <a:pt x="1072" y="6"/>
                    <a:pt x="964" y="17"/>
                  </a:cubicBezTo>
                  <a:cubicBezTo>
                    <a:pt x="631" y="41"/>
                    <a:pt x="298" y="160"/>
                    <a:pt x="143" y="481"/>
                  </a:cubicBezTo>
                  <a:lnTo>
                    <a:pt x="143" y="493"/>
                  </a:lnTo>
                  <a:cubicBezTo>
                    <a:pt x="0" y="933"/>
                    <a:pt x="60" y="1398"/>
                    <a:pt x="83" y="1850"/>
                  </a:cubicBezTo>
                  <a:cubicBezTo>
                    <a:pt x="119" y="2291"/>
                    <a:pt x="60" y="2767"/>
                    <a:pt x="191" y="3219"/>
                  </a:cubicBezTo>
                  <a:cubicBezTo>
                    <a:pt x="262" y="3505"/>
                    <a:pt x="536" y="3648"/>
                    <a:pt x="833" y="3696"/>
                  </a:cubicBezTo>
                  <a:cubicBezTo>
                    <a:pt x="969" y="3713"/>
                    <a:pt x="1108" y="3720"/>
                    <a:pt x="1246" y="3720"/>
                  </a:cubicBezTo>
                  <a:cubicBezTo>
                    <a:pt x="1582" y="3720"/>
                    <a:pt x="1922" y="3678"/>
                    <a:pt x="2250" y="3636"/>
                  </a:cubicBezTo>
                  <a:cubicBezTo>
                    <a:pt x="2608" y="3589"/>
                    <a:pt x="2977" y="3553"/>
                    <a:pt x="3203" y="3255"/>
                  </a:cubicBezTo>
                  <a:cubicBezTo>
                    <a:pt x="3453" y="2934"/>
                    <a:pt x="3465" y="2410"/>
                    <a:pt x="3465" y="2029"/>
                  </a:cubicBezTo>
                  <a:cubicBezTo>
                    <a:pt x="3465" y="1565"/>
                    <a:pt x="3405" y="1076"/>
                    <a:pt x="3298" y="624"/>
                  </a:cubicBezTo>
                  <a:cubicBezTo>
                    <a:pt x="3274" y="505"/>
                    <a:pt x="3239" y="279"/>
                    <a:pt x="3131" y="207"/>
                  </a:cubicBezTo>
                  <a:cubicBezTo>
                    <a:pt x="3048" y="148"/>
                    <a:pt x="2834" y="148"/>
                    <a:pt x="2738" y="136"/>
                  </a:cubicBezTo>
                  <a:lnTo>
                    <a:pt x="2381" y="88"/>
                  </a:lnTo>
                  <a:cubicBezTo>
                    <a:pt x="2025" y="52"/>
                    <a:pt x="1654" y="1"/>
                    <a:pt x="1291"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1" name="Google Shape;255;p31"/>
            <p:cNvSpPr/>
            <p:nvPr/>
          </p:nvSpPr>
          <p:spPr>
            <a:xfrm>
              <a:off x="7078680" y="1921320"/>
              <a:ext cx="281160" cy="297000"/>
            </a:xfrm>
            <a:custGeom>
              <a:avLst/>
              <a:gdLst>
                <a:gd name="textAreaLeft" fmla="*/ 0 w 281160"/>
                <a:gd name="textAreaRight" fmla="*/ 281520 w 281160"/>
                <a:gd name="textAreaTop" fmla="*/ 0 h 297000"/>
                <a:gd name="textAreaBottom" fmla="*/ 297360 h 297000"/>
              </a:gdLst>
              <a:ahLst/>
              <a:cxnLst/>
              <a:rect l="textAreaLeft" t="textAreaTop" r="textAreaRight" b="textAreaBottom"/>
              <a:pathLst>
                <a:path w="3215" h="3397">
                  <a:moveTo>
                    <a:pt x="1771" y="0"/>
                  </a:moveTo>
                  <a:cubicBezTo>
                    <a:pt x="1622" y="0"/>
                    <a:pt x="1478" y="20"/>
                    <a:pt x="1334" y="71"/>
                  </a:cubicBezTo>
                  <a:cubicBezTo>
                    <a:pt x="1203" y="130"/>
                    <a:pt x="1072" y="202"/>
                    <a:pt x="1012" y="345"/>
                  </a:cubicBezTo>
                  <a:cubicBezTo>
                    <a:pt x="953" y="488"/>
                    <a:pt x="1012" y="666"/>
                    <a:pt x="1036" y="797"/>
                  </a:cubicBezTo>
                  <a:cubicBezTo>
                    <a:pt x="1096" y="964"/>
                    <a:pt x="1179" y="1119"/>
                    <a:pt x="1274" y="1273"/>
                  </a:cubicBezTo>
                  <a:cubicBezTo>
                    <a:pt x="1381" y="1416"/>
                    <a:pt x="1512" y="1511"/>
                    <a:pt x="1631" y="1631"/>
                  </a:cubicBezTo>
                  <a:cubicBezTo>
                    <a:pt x="1679" y="1678"/>
                    <a:pt x="1679" y="1678"/>
                    <a:pt x="1679" y="1750"/>
                  </a:cubicBezTo>
                  <a:cubicBezTo>
                    <a:pt x="1679" y="1809"/>
                    <a:pt x="1667" y="1881"/>
                    <a:pt x="1667" y="1940"/>
                  </a:cubicBezTo>
                  <a:cubicBezTo>
                    <a:pt x="1655" y="2047"/>
                    <a:pt x="1631" y="2142"/>
                    <a:pt x="1608" y="2250"/>
                  </a:cubicBezTo>
                  <a:cubicBezTo>
                    <a:pt x="1548" y="2464"/>
                    <a:pt x="1417" y="2690"/>
                    <a:pt x="1203" y="2785"/>
                  </a:cubicBezTo>
                  <a:cubicBezTo>
                    <a:pt x="1140" y="2818"/>
                    <a:pt x="1082" y="2832"/>
                    <a:pt x="1029" y="2832"/>
                  </a:cubicBezTo>
                  <a:cubicBezTo>
                    <a:pt x="709" y="2832"/>
                    <a:pt x="550" y="2316"/>
                    <a:pt x="417" y="2071"/>
                  </a:cubicBezTo>
                  <a:cubicBezTo>
                    <a:pt x="410" y="2057"/>
                    <a:pt x="391" y="2051"/>
                    <a:pt x="369" y="2051"/>
                  </a:cubicBezTo>
                  <a:cubicBezTo>
                    <a:pt x="353" y="2051"/>
                    <a:pt x="336" y="2054"/>
                    <a:pt x="322" y="2059"/>
                  </a:cubicBezTo>
                  <a:cubicBezTo>
                    <a:pt x="0" y="2369"/>
                    <a:pt x="465" y="2952"/>
                    <a:pt x="774" y="3083"/>
                  </a:cubicBezTo>
                  <a:cubicBezTo>
                    <a:pt x="864" y="3127"/>
                    <a:pt x="952" y="3146"/>
                    <a:pt x="1037" y="3146"/>
                  </a:cubicBezTo>
                  <a:cubicBezTo>
                    <a:pt x="1348" y="3146"/>
                    <a:pt x="1621" y="2890"/>
                    <a:pt x="1798" y="2619"/>
                  </a:cubicBezTo>
                  <a:cubicBezTo>
                    <a:pt x="1945" y="2959"/>
                    <a:pt x="2179" y="3396"/>
                    <a:pt x="2581" y="3396"/>
                  </a:cubicBezTo>
                  <a:cubicBezTo>
                    <a:pt x="2602" y="3396"/>
                    <a:pt x="2622" y="3395"/>
                    <a:pt x="2643" y="3393"/>
                  </a:cubicBezTo>
                  <a:cubicBezTo>
                    <a:pt x="3143" y="3357"/>
                    <a:pt x="3203" y="2607"/>
                    <a:pt x="3215" y="2238"/>
                  </a:cubicBezTo>
                  <a:cubicBezTo>
                    <a:pt x="3215" y="2202"/>
                    <a:pt x="3203" y="2190"/>
                    <a:pt x="3167" y="2178"/>
                  </a:cubicBezTo>
                  <a:cubicBezTo>
                    <a:pt x="3108" y="2166"/>
                    <a:pt x="3048" y="2166"/>
                    <a:pt x="2989" y="2142"/>
                  </a:cubicBezTo>
                  <a:cubicBezTo>
                    <a:pt x="2953" y="2142"/>
                    <a:pt x="2929" y="2166"/>
                    <a:pt x="2917" y="2190"/>
                  </a:cubicBezTo>
                  <a:cubicBezTo>
                    <a:pt x="2858" y="2404"/>
                    <a:pt x="2846" y="2643"/>
                    <a:pt x="2762" y="2845"/>
                  </a:cubicBezTo>
                  <a:cubicBezTo>
                    <a:pt x="2739" y="2916"/>
                    <a:pt x="2691" y="3059"/>
                    <a:pt x="2584" y="3071"/>
                  </a:cubicBezTo>
                  <a:cubicBezTo>
                    <a:pt x="2579" y="3072"/>
                    <a:pt x="2573" y="3072"/>
                    <a:pt x="2568" y="3072"/>
                  </a:cubicBezTo>
                  <a:cubicBezTo>
                    <a:pt x="2502" y="3072"/>
                    <a:pt x="2437" y="3008"/>
                    <a:pt x="2381" y="2964"/>
                  </a:cubicBezTo>
                  <a:cubicBezTo>
                    <a:pt x="2286" y="2881"/>
                    <a:pt x="2215" y="2774"/>
                    <a:pt x="2167" y="2666"/>
                  </a:cubicBezTo>
                  <a:cubicBezTo>
                    <a:pt x="2060" y="2440"/>
                    <a:pt x="2024" y="2178"/>
                    <a:pt x="2036" y="1928"/>
                  </a:cubicBezTo>
                  <a:cubicBezTo>
                    <a:pt x="2048" y="1642"/>
                    <a:pt x="2251" y="1428"/>
                    <a:pt x="2381" y="1202"/>
                  </a:cubicBezTo>
                  <a:cubicBezTo>
                    <a:pt x="2489" y="988"/>
                    <a:pt x="2584" y="761"/>
                    <a:pt x="2632" y="523"/>
                  </a:cubicBezTo>
                  <a:cubicBezTo>
                    <a:pt x="2667" y="404"/>
                    <a:pt x="2643" y="261"/>
                    <a:pt x="2572" y="154"/>
                  </a:cubicBezTo>
                  <a:cubicBezTo>
                    <a:pt x="2465" y="23"/>
                    <a:pt x="2215" y="35"/>
                    <a:pt x="2072" y="23"/>
                  </a:cubicBezTo>
                  <a:cubicBezTo>
                    <a:pt x="1968" y="9"/>
                    <a:pt x="1868" y="0"/>
                    <a:pt x="177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2" name="Google Shape;256;p31"/>
            <p:cNvSpPr/>
            <p:nvPr/>
          </p:nvSpPr>
          <p:spPr>
            <a:xfrm>
              <a:off x="6212880" y="2639160"/>
              <a:ext cx="74880" cy="47160"/>
            </a:xfrm>
            <a:custGeom>
              <a:avLst/>
              <a:gdLst>
                <a:gd name="textAreaLeft" fmla="*/ 0 w 74880"/>
                <a:gd name="textAreaRight" fmla="*/ 75240 w 74880"/>
                <a:gd name="textAreaTop" fmla="*/ 0 h 47160"/>
                <a:gd name="textAreaBottom" fmla="*/ 47520 h 47160"/>
              </a:gdLst>
              <a:ahLst/>
              <a:cxnLst/>
              <a:rect l="textAreaLeft" t="textAreaTop" r="textAreaRight" b="textAreaBottom"/>
              <a:pathLst>
                <a:path w="858" h="542">
                  <a:moveTo>
                    <a:pt x="250" y="1"/>
                  </a:moveTo>
                  <a:cubicBezTo>
                    <a:pt x="179" y="13"/>
                    <a:pt x="119" y="36"/>
                    <a:pt x="36" y="48"/>
                  </a:cubicBezTo>
                  <a:cubicBezTo>
                    <a:pt x="12" y="48"/>
                    <a:pt x="0" y="72"/>
                    <a:pt x="0" y="96"/>
                  </a:cubicBezTo>
                  <a:lnTo>
                    <a:pt x="0" y="108"/>
                  </a:lnTo>
                  <a:cubicBezTo>
                    <a:pt x="36" y="310"/>
                    <a:pt x="203" y="465"/>
                    <a:pt x="417" y="525"/>
                  </a:cubicBezTo>
                  <a:cubicBezTo>
                    <a:pt x="460" y="535"/>
                    <a:pt x="505" y="541"/>
                    <a:pt x="550" y="541"/>
                  </a:cubicBezTo>
                  <a:cubicBezTo>
                    <a:pt x="606" y="541"/>
                    <a:pt x="662" y="532"/>
                    <a:pt x="715" y="513"/>
                  </a:cubicBezTo>
                  <a:cubicBezTo>
                    <a:pt x="738" y="489"/>
                    <a:pt x="774" y="489"/>
                    <a:pt x="786" y="477"/>
                  </a:cubicBezTo>
                  <a:cubicBezTo>
                    <a:pt x="810" y="465"/>
                    <a:pt x="810" y="429"/>
                    <a:pt x="834" y="394"/>
                  </a:cubicBezTo>
                  <a:cubicBezTo>
                    <a:pt x="845" y="310"/>
                    <a:pt x="845" y="227"/>
                    <a:pt x="857" y="156"/>
                  </a:cubicBezTo>
                  <a:cubicBezTo>
                    <a:pt x="857" y="108"/>
                    <a:pt x="845" y="72"/>
                    <a:pt x="798" y="72"/>
                  </a:cubicBezTo>
                  <a:cubicBezTo>
                    <a:pt x="768" y="95"/>
                    <a:pt x="733" y="103"/>
                    <a:pt x="702" y="103"/>
                  </a:cubicBezTo>
                  <a:cubicBezTo>
                    <a:pt x="684" y="103"/>
                    <a:pt x="668" y="100"/>
                    <a:pt x="655" y="96"/>
                  </a:cubicBezTo>
                  <a:cubicBezTo>
                    <a:pt x="631" y="96"/>
                    <a:pt x="607" y="108"/>
                    <a:pt x="607" y="120"/>
                  </a:cubicBezTo>
                  <a:cubicBezTo>
                    <a:pt x="572" y="167"/>
                    <a:pt x="560" y="203"/>
                    <a:pt x="536" y="239"/>
                  </a:cubicBezTo>
                  <a:cubicBezTo>
                    <a:pt x="512" y="239"/>
                    <a:pt x="500" y="227"/>
                    <a:pt x="500" y="227"/>
                  </a:cubicBezTo>
                  <a:cubicBezTo>
                    <a:pt x="476" y="215"/>
                    <a:pt x="441" y="179"/>
                    <a:pt x="417" y="179"/>
                  </a:cubicBezTo>
                  <a:cubicBezTo>
                    <a:pt x="417" y="179"/>
                    <a:pt x="417" y="167"/>
                    <a:pt x="393" y="167"/>
                  </a:cubicBezTo>
                  <a:cubicBezTo>
                    <a:pt x="381" y="156"/>
                    <a:pt x="381" y="132"/>
                    <a:pt x="369" y="120"/>
                  </a:cubicBezTo>
                  <a:cubicBezTo>
                    <a:pt x="345" y="96"/>
                    <a:pt x="334" y="60"/>
                    <a:pt x="310" y="36"/>
                  </a:cubicBezTo>
                  <a:cubicBezTo>
                    <a:pt x="298" y="1"/>
                    <a:pt x="262" y="1"/>
                    <a:pt x="250"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3760" bIns="237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3" name="Google Shape;257;p31"/>
            <p:cNvSpPr/>
            <p:nvPr/>
          </p:nvSpPr>
          <p:spPr>
            <a:xfrm>
              <a:off x="6981840" y="2836080"/>
              <a:ext cx="111240" cy="56160"/>
            </a:xfrm>
            <a:custGeom>
              <a:avLst/>
              <a:gdLst>
                <a:gd name="textAreaLeft" fmla="*/ 0 w 111240"/>
                <a:gd name="textAreaRight" fmla="*/ 111600 w 111240"/>
                <a:gd name="textAreaTop" fmla="*/ 0 h 56160"/>
                <a:gd name="textAreaBottom" fmla="*/ 56520 h 56160"/>
              </a:gdLst>
              <a:ahLst/>
              <a:cxnLst/>
              <a:rect l="textAreaLeft" t="textAreaTop" r="textAreaRight" b="textAreaBottom"/>
              <a:pathLst>
                <a:path w="1275" h="644">
                  <a:moveTo>
                    <a:pt x="84" y="0"/>
                  </a:moveTo>
                  <a:cubicBezTo>
                    <a:pt x="60" y="0"/>
                    <a:pt x="49" y="12"/>
                    <a:pt x="37" y="36"/>
                  </a:cubicBezTo>
                  <a:cubicBezTo>
                    <a:pt x="37" y="48"/>
                    <a:pt x="25" y="48"/>
                    <a:pt x="25" y="60"/>
                  </a:cubicBezTo>
                  <a:cubicBezTo>
                    <a:pt x="1" y="357"/>
                    <a:pt x="263" y="631"/>
                    <a:pt x="561" y="643"/>
                  </a:cubicBezTo>
                  <a:cubicBezTo>
                    <a:pt x="569" y="643"/>
                    <a:pt x="577" y="643"/>
                    <a:pt x="585" y="643"/>
                  </a:cubicBezTo>
                  <a:cubicBezTo>
                    <a:pt x="895" y="643"/>
                    <a:pt x="1135" y="421"/>
                    <a:pt x="1251" y="143"/>
                  </a:cubicBezTo>
                  <a:cubicBezTo>
                    <a:pt x="1275" y="107"/>
                    <a:pt x="1251" y="71"/>
                    <a:pt x="1215" y="60"/>
                  </a:cubicBezTo>
                  <a:cubicBezTo>
                    <a:pt x="1203" y="59"/>
                    <a:pt x="1191" y="58"/>
                    <a:pt x="1179" y="58"/>
                  </a:cubicBezTo>
                  <a:cubicBezTo>
                    <a:pt x="1052" y="58"/>
                    <a:pt x="943" y="114"/>
                    <a:pt x="834" y="191"/>
                  </a:cubicBezTo>
                  <a:cubicBezTo>
                    <a:pt x="760" y="255"/>
                    <a:pt x="672" y="313"/>
                    <a:pt x="569" y="313"/>
                  </a:cubicBezTo>
                  <a:cubicBezTo>
                    <a:pt x="540" y="313"/>
                    <a:pt x="509" y="308"/>
                    <a:pt x="477" y="298"/>
                  </a:cubicBezTo>
                  <a:cubicBezTo>
                    <a:pt x="418" y="214"/>
                    <a:pt x="358" y="119"/>
                    <a:pt x="299" y="48"/>
                  </a:cubicBezTo>
                  <a:cubicBezTo>
                    <a:pt x="275" y="0"/>
                    <a:pt x="263" y="0"/>
                    <a:pt x="19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8080" bIns="28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4" name="Google Shape;258;p31"/>
            <p:cNvSpPr/>
            <p:nvPr/>
          </p:nvSpPr>
          <p:spPr>
            <a:xfrm>
              <a:off x="7376760" y="3325680"/>
              <a:ext cx="109080" cy="75960"/>
            </a:xfrm>
            <a:custGeom>
              <a:avLst/>
              <a:gdLst>
                <a:gd name="textAreaLeft" fmla="*/ 0 w 109080"/>
                <a:gd name="textAreaRight" fmla="*/ 109440 w 109080"/>
                <a:gd name="textAreaTop" fmla="*/ 0 h 75960"/>
                <a:gd name="textAreaBottom" fmla="*/ 76320 h 75960"/>
              </a:gdLst>
              <a:ahLst/>
              <a:cxnLst/>
              <a:rect l="textAreaLeft" t="textAreaTop" r="textAreaRight" b="textAreaBottom"/>
              <a:pathLst>
                <a:path w="1251" h="872">
                  <a:moveTo>
                    <a:pt x="157" y="0"/>
                  </a:moveTo>
                  <a:cubicBezTo>
                    <a:pt x="145" y="0"/>
                    <a:pt x="132" y="4"/>
                    <a:pt x="119" y="13"/>
                  </a:cubicBezTo>
                  <a:cubicBezTo>
                    <a:pt x="72" y="60"/>
                    <a:pt x="48" y="108"/>
                    <a:pt x="12" y="144"/>
                  </a:cubicBezTo>
                  <a:cubicBezTo>
                    <a:pt x="0" y="168"/>
                    <a:pt x="0" y="180"/>
                    <a:pt x="0" y="191"/>
                  </a:cubicBezTo>
                  <a:cubicBezTo>
                    <a:pt x="27" y="575"/>
                    <a:pt x="408" y="871"/>
                    <a:pt x="777" y="871"/>
                  </a:cubicBezTo>
                  <a:cubicBezTo>
                    <a:pt x="901" y="871"/>
                    <a:pt x="1024" y="838"/>
                    <a:pt x="1132" y="763"/>
                  </a:cubicBezTo>
                  <a:cubicBezTo>
                    <a:pt x="1251" y="668"/>
                    <a:pt x="1203" y="525"/>
                    <a:pt x="1227" y="406"/>
                  </a:cubicBezTo>
                  <a:cubicBezTo>
                    <a:pt x="1207" y="376"/>
                    <a:pt x="1180" y="355"/>
                    <a:pt x="1144" y="355"/>
                  </a:cubicBezTo>
                  <a:cubicBezTo>
                    <a:pt x="1136" y="355"/>
                    <a:pt x="1128" y="356"/>
                    <a:pt x="1120" y="358"/>
                  </a:cubicBezTo>
                  <a:cubicBezTo>
                    <a:pt x="1024" y="418"/>
                    <a:pt x="929" y="477"/>
                    <a:pt x="834" y="549"/>
                  </a:cubicBezTo>
                  <a:cubicBezTo>
                    <a:pt x="703" y="549"/>
                    <a:pt x="548" y="537"/>
                    <a:pt x="465" y="453"/>
                  </a:cubicBezTo>
                  <a:cubicBezTo>
                    <a:pt x="346" y="334"/>
                    <a:pt x="286" y="168"/>
                    <a:pt x="215" y="37"/>
                  </a:cubicBezTo>
                  <a:cubicBezTo>
                    <a:pt x="199" y="14"/>
                    <a:pt x="179" y="0"/>
                    <a:pt x="157"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38160" bIns="381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5" name="Google Shape;259;p31"/>
            <p:cNvSpPr/>
            <p:nvPr/>
          </p:nvSpPr>
          <p:spPr>
            <a:xfrm>
              <a:off x="6698520" y="3595680"/>
              <a:ext cx="98640" cy="59400"/>
            </a:xfrm>
            <a:custGeom>
              <a:avLst/>
              <a:gdLst>
                <a:gd name="textAreaLeft" fmla="*/ 0 w 98640"/>
                <a:gd name="textAreaRight" fmla="*/ 99000 w 98640"/>
                <a:gd name="textAreaTop" fmla="*/ 0 h 59400"/>
                <a:gd name="textAreaBottom" fmla="*/ 59760 h 59400"/>
              </a:gdLst>
              <a:ahLst/>
              <a:cxnLst/>
              <a:rect l="textAreaLeft" t="textAreaTop" r="textAreaRight" b="textAreaBottom"/>
              <a:pathLst>
                <a:path w="1132" h="683">
                  <a:moveTo>
                    <a:pt x="286" y="1"/>
                  </a:moveTo>
                  <a:cubicBezTo>
                    <a:pt x="239" y="1"/>
                    <a:pt x="191" y="1"/>
                    <a:pt x="143" y="13"/>
                  </a:cubicBezTo>
                  <a:cubicBezTo>
                    <a:pt x="131" y="13"/>
                    <a:pt x="120" y="24"/>
                    <a:pt x="108" y="48"/>
                  </a:cubicBezTo>
                  <a:cubicBezTo>
                    <a:pt x="72" y="84"/>
                    <a:pt x="0" y="167"/>
                    <a:pt x="24" y="227"/>
                  </a:cubicBezTo>
                  <a:cubicBezTo>
                    <a:pt x="60" y="286"/>
                    <a:pt x="108" y="346"/>
                    <a:pt x="143" y="405"/>
                  </a:cubicBezTo>
                  <a:cubicBezTo>
                    <a:pt x="239" y="501"/>
                    <a:pt x="370" y="584"/>
                    <a:pt x="501" y="644"/>
                  </a:cubicBezTo>
                  <a:cubicBezTo>
                    <a:pt x="586" y="665"/>
                    <a:pt x="676" y="682"/>
                    <a:pt x="765" y="682"/>
                  </a:cubicBezTo>
                  <a:cubicBezTo>
                    <a:pt x="825" y="682"/>
                    <a:pt x="884" y="675"/>
                    <a:pt x="941" y="655"/>
                  </a:cubicBezTo>
                  <a:cubicBezTo>
                    <a:pt x="1048" y="608"/>
                    <a:pt x="1048" y="489"/>
                    <a:pt x="1096" y="382"/>
                  </a:cubicBezTo>
                  <a:cubicBezTo>
                    <a:pt x="1132" y="346"/>
                    <a:pt x="1084" y="298"/>
                    <a:pt x="1036" y="298"/>
                  </a:cubicBezTo>
                  <a:cubicBezTo>
                    <a:pt x="959" y="320"/>
                    <a:pt x="873" y="334"/>
                    <a:pt x="787" y="334"/>
                  </a:cubicBezTo>
                  <a:cubicBezTo>
                    <a:pt x="593" y="334"/>
                    <a:pt x="403" y="263"/>
                    <a:pt x="346" y="48"/>
                  </a:cubicBezTo>
                  <a:cubicBezTo>
                    <a:pt x="346" y="24"/>
                    <a:pt x="310" y="1"/>
                    <a:pt x="286"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9880" bIns="298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subTitle"/>
          </p:nvPr>
        </p:nvSpPr>
        <p:spPr>
          <a:xfrm>
            <a:off x="376518" y="2060280"/>
            <a:ext cx="3637765" cy="2180880"/>
          </a:xfrm>
          <a:prstGeom prst="rect">
            <a:avLst/>
          </a:prstGeom>
          <a:noFill/>
          <a:ln w="0">
            <a:noFill/>
          </a:ln>
        </p:spPr>
        <p:txBody>
          <a:bodyPr lIns="91440" tIns="91440" rIns="91440" bIns="91440" anchor="t">
            <a:normAutofit fontScale="93550" lnSpcReduction="10000"/>
          </a:bodyPr>
          <a:lstStyle/>
          <a:p>
            <a:pPr>
              <a:lnSpc>
                <a:spcPct val="100000"/>
              </a:lnSpc>
              <a:tabLst>
                <a:tab pos="0" algn="l"/>
              </a:tabLst>
            </a:pPr>
            <a:r>
              <a:rPr lang="en" sz="1400" b="0" strike="noStrike" spc="-1" dirty="0">
                <a:solidFill>
                  <a:schemeClr val="dk2"/>
                </a:solidFill>
                <a:latin typeface="Quicksand Medium"/>
                <a:ea typeface="Quicksand Medium"/>
              </a:rPr>
              <a:t>The system incorporates comprehensive data management features that facilitate the efficient logging and tracking of reading activities. Users can store detailed information about each book, including title, author, start and expected completion dates, and page counts. This enables precise tracking of reading pace and allows users to see their progress at a glance. Additionally, the data retrieval process is optimized for quick access, ensuring users receive timely updates on their reading journey.</a:t>
            </a:r>
            <a:endParaRPr lang="en-US" sz="1400" b="0" strike="noStrike" spc="-1" dirty="0">
              <a:solidFill>
                <a:srgbClr val="000000"/>
              </a:solidFill>
              <a:latin typeface="OpenSymbol"/>
            </a:endParaRPr>
          </a:p>
        </p:txBody>
      </p:sp>
      <p:sp>
        <p:nvSpPr>
          <p:cNvPr id="227" name="PlaceHolder 2"/>
          <p:cNvSpPr>
            <a:spLocks noGrp="1"/>
          </p:cNvSpPr>
          <p:nvPr>
            <p:ph type="title"/>
          </p:nvPr>
        </p:nvSpPr>
        <p:spPr>
          <a:xfrm>
            <a:off x="448235" y="162000"/>
            <a:ext cx="4046071" cy="1881953"/>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900" b="1" strike="noStrike" spc="-1" dirty="0">
                <a:solidFill>
                  <a:schemeClr val="dk1"/>
                </a:solidFill>
                <a:latin typeface="Montserrat Alternates ExtraBold"/>
                <a:ea typeface="Montserrat Alternates ExtraBold"/>
              </a:rPr>
              <a:t>Data Management Features</a:t>
            </a:r>
            <a:endParaRPr lang="fr-FR" sz="2900" b="1" strike="noStrike" spc="-1" dirty="0">
              <a:solidFill>
                <a:schemeClr val="dk1"/>
              </a:solidFill>
              <a:latin typeface="Arial"/>
            </a:endParaRPr>
          </a:p>
        </p:txBody>
      </p:sp>
      <p:sp>
        <p:nvSpPr>
          <p:cNvPr id="228" name="Google Shape;641;p39"/>
          <p:cNvSpPr/>
          <p:nvPr/>
        </p:nvSpPr>
        <p:spPr>
          <a:xfrm>
            <a:off x="4971254" y="537762"/>
            <a:ext cx="3631680" cy="3631680"/>
          </a:xfrm>
          <a:prstGeom prst="wedgeEllipseCallout">
            <a:avLst>
              <a:gd name="adj1" fmla="val -73887"/>
              <a:gd name="adj2" fmla="val 22904"/>
            </a:avLst>
          </a:prstGeom>
          <a:blipFill rotWithShape="0">
            <a:blip r:embed="rId2"/>
            <a:srcRect/>
            <a:stretch/>
          </a:blipFill>
          <a:ln w="9525">
            <a:solidFill>
              <a:srgbClr val="351C5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085760" y="1467000"/>
            <a:ext cx="1685520" cy="1961640"/>
          </a:xfrm>
          <a:prstGeom prst="rect">
            <a:avLst/>
          </a:prstGeom>
          <a:noFill/>
          <a:ln w="0">
            <a:noFill/>
          </a:ln>
        </p:spPr>
        <p:txBody>
          <a:bodyPr lIns="91440" tIns="91440" rIns="91440" bIns="91440" anchor="ctr">
            <a:normAutofit/>
          </a:bodyPr>
          <a:lstStyle/>
          <a:p>
            <a:pPr indent="0" algn="r">
              <a:lnSpc>
                <a:spcPct val="100000"/>
              </a:lnSpc>
              <a:buNone/>
              <a:tabLst>
                <a:tab pos="0" algn="l"/>
              </a:tabLst>
            </a:pPr>
            <a:r>
              <a:rPr lang="en" sz="10000" b="0" strike="noStrike" spc="-1">
                <a:solidFill>
                  <a:schemeClr val="accent5"/>
                </a:solidFill>
                <a:latin typeface="Montserrat Alternates ExtraBold"/>
                <a:ea typeface="Montserrat Alternates ExtraBold"/>
              </a:rPr>
              <a:t>02</a:t>
            </a:r>
            <a:endParaRPr lang="fr-FR" sz="10000" b="0" strike="noStrike" spc="-1">
              <a:solidFill>
                <a:schemeClr val="dk1"/>
              </a:solidFill>
              <a:latin typeface="Arial"/>
            </a:endParaRPr>
          </a:p>
        </p:txBody>
      </p:sp>
      <p:sp>
        <p:nvSpPr>
          <p:cNvPr id="230" name="PlaceHolder 2"/>
          <p:cNvSpPr>
            <a:spLocks noGrp="1"/>
          </p:cNvSpPr>
          <p:nvPr>
            <p:ph type="title"/>
          </p:nvPr>
        </p:nvSpPr>
        <p:spPr>
          <a:xfrm>
            <a:off x="2876400" y="800280"/>
            <a:ext cx="5181120" cy="2072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Montserrat Alternates ExtraBold"/>
                <a:ea typeface="Montserrat Alternates ExtraBold"/>
              </a:rPr>
              <a:t>Functionality</a:t>
            </a:r>
            <a:endParaRPr lang="fr-FR" sz="4000" b="0" strike="noStrike" spc="-1" dirty="0">
              <a:solidFill>
                <a:schemeClr val="dk1"/>
              </a:solidFill>
              <a:latin typeface="Arial"/>
            </a:endParaRPr>
          </a:p>
        </p:txBody>
      </p:sp>
      <p:grpSp>
        <p:nvGrpSpPr>
          <p:cNvPr id="232" name="Google Shape;267;p32"/>
          <p:cNvGrpSpPr/>
          <p:nvPr/>
        </p:nvGrpSpPr>
        <p:grpSpPr>
          <a:xfrm>
            <a:off x="4055580" y="3546540"/>
            <a:ext cx="1032840" cy="1593360"/>
            <a:chOff x="4055400" y="3753360"/>
            <a:chExt cx="1032840" cy="1593360"/>
          </a:xfrm>
        </p:grpSpPr>
        <p:sp>
          <p:nvSpPr>
            <p:cNvPr id="233" name="Google Shape;268;p32"/>
            <p:cNvSpPr/>
            <p:nvPr/>
          </p:nvSpPr>
          <p:spPr>
            <a:xfrm>
              <a:off x="4334760" y="4165920"/>
              <a:ext cx="407880" cy="210240"/>
            </a:xfrm>
            <a:custGeom>
              <a:avLst/>
              <a:gdLst>
                <a:gd name="textAreaLeft" fmla="*/ 0 w 407880"/>
                <a:gd name="textAreaRight" fmla="*/ 408240 w 407880"/>
                <a:gd name="textAreaTop" fmla="*/ 0 h 210240"/>
                <a:gd name="textAreaBottom" fmla="*/ 210600 h 210240"/>
              </a:gdLst>
              <a:ahLst/>
              <a:cxnLst/>
              <a:rect l="textAreaLeft" t="textAreaTop" r="textAreaRight" b="textAreaBottom"/>
              <a:pathLst>
                <a:path w="7062" h="3644">
                  <a:moveTo>
                    <a:pt x="703" y="1"/>
                  </a:moveTo>
                  <a:cubicBezTo>
                    <a:pt x="370" y="715"/>
                    <a:pt x="227" y="1477"/>
                    <a:pt x="1" y="2215"/>
                  </a:cubicBezTo>
                  <a:cubicBezTo>
                    <a:pt x="1263" y="2608"/>
                    <a:pt x="2561" y="2870"/>
                    <a:pt x="3847" y="3144"/>
                  </a:cubicBezTo>
                  <a:cubicBezTo>
                    <a:pt x="4918" y="3334"/>
                    <a:pt x="5966" y="3549"/>
                    <a:pt x="7061" y="3644"/>
                  </a:cubicBezTo>
                  <a:cubicBezTo>
                    <a:pt x="6799" y="2775"/>
                    <a:pt x="6537" y="1906"/>
                    <a:pt x="6371" y="1013"/>
                  </a:cubicBezTo>
                  <a:cubicBezTo>
                    <a:pt x="4501" y="584"/>
                    <a:pt x="2608" y="227"/>
                    <a:pt x="703"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4" name="Google Shape;269;p32"/>
            <p:cNvSpPr/>
            <p:nvPr/>
          </p:nvSpPr>
          <p:spPr>
            <a:xfrm>
              <a:off x="4304520" y="3869280"/>
              <a:ext cx="543600" cy="280440"/>
            </a:xfrm>
            <a:custGeom>
              <a:avLst/>
              <a:gdLst>
                <a:gd name="textAreaLeft" fmla="*/ 0 w 543600"/>
                <a:gd name="textAreaRight" fmla="*/ 543960 w 543600"/>
                <a:gd name="textAreaTop" fmla="*/ 0 h 280440"/>
                <a:gd name="textAreaBottom" fmla="*/ 280800 h 280440"/>
              </a:gdLst>
              <a:ahLst/>
              <a:cxnLst/>
              <a:rect l="textAreaLeft" t="textAreaTop" r="textAreaRight" b="textAreaBottom"/>
              <a:pathLst>
                <a:path w="9407" h="4858">
                  <a:moveTo>
                    <a:pt x="1596" y="0"/>
                  </a:moveTo>
                  <a:cubicBezTo>
                    <a:pt x="1311" y="238"/>
                    <a:pt x="1120" y="548"/>
                    <a:pt x="906" y="845"/>
                  </a:cubicBezTo>
                  <a:cubicBezTo>
                    <a:pt x="572" y="1417"/>
                    <a:pt x="263" y="1988"/>
                    <a:pt x="1" y="2631"/>
                  </a:cubicBezTo>
                  <a:cubicBezTo>
                    <a:pt x="3216" y="2989"/>
                    <a:pt x="6406" y="3667"/>
                    <a:pt x="9407" y="4858"/>
                  </a:cubicBezTo>
                  <a:cubicBezTo>
                    <a:pt x="9371" y="3774"/>
                    <a:pt x="9169" y="2727"/>
                    <a:pt x="8871" y="1679"/>
                  </a:cubicBezTo>
                  <a:cubicBezTo>
                    <a:pt x="7847" y="1072"/>
                    <a:pt x="6692" y="762"/>
                    <a:pt x="5537" y="488"/>
                  </a:cubicBezTo>
                  <a:cubicBezTo>
                    <a:pt x="4251" y="191"/>
                    <a:pt x="2918" y="60"/>
                    <a:pt x="1596" y="0"/>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5" name="Google Shape;270;p32"/>
            <p:cNvSpPr/>
            <p:nvPr/>
          </p:nvSpPr>
          <p:spPr>
            <a:xfrm>
              <a:off x="4076280" y="4153680"/>
              <a:ext cx="289440" cy="136440"/>
            </a:xfrm>
            <a:custGeom>
              <a:avLst/>
              <a:gdLst>
                <a:gd name="textAreaLeft" fmla="*/ 0 w 289440"/>
                <a:gd name="textAreaRight" fmla="*/ 289800 w 289440"/>
                <a:gd name="textAreaTop" fmla="*/ 0 h 136440"/>
                <a:gd name="textAreaBottom" fmla="*/ 136800 h 136440"/>
              </a:gdLst>
              <a:ahLst/>
              <a:cxnLst/>
              <a:rect l="textAreaLeft" t="textAreaTop" r="textAreaRight" b="textAreaBottom"/>
              <a:pathLst>
                <a:path w="5013" h="2368">
                  <a:moveTo>
                    <a:pt x="2002" y="1"/>
                  </a:moveTo>
                  <a:cubicBezTo>
                    <a:pt x="1739" y="1"/>
                    <a:pt x="1477" y="7"/>
                    <a:pt x="1214" y="22"/>
                  </a:cubicBezTo>
                  <a:cubicBezTo>
                    <a:pt x="833" y="70"/>
                    <a:pt x="381" y="70"/>
                    <a:pt x="60" y="320"/>
                  </a:cubicBezTo>
                  <a:cubicBezTo>
                    <a:pt x="0" y="451"/>
                    <a:pt x="71" y="606"/>
                    <a:pt x="179" y="689"/>
                  </a:cubicBezTo>
                  <a:cubicBezTo>
                    <a:pt x="524" y="1022"/>
                    <a:pt x="964" y="1213"/>
                    <a:pt x="1417" y="1415"/>
                  </a:cubicBezTo>
                  <a:cubicBezTo>
                    <a:pt x="2346" y="1820"/>
                    <a:pt x="3334" y="2118"/>
                    <a:pt x="4310" y="2368"/>
                  </a:cubicBezTo>
                  <a:cubicBezTo>
                    <a:pt x="4548" y="1653"/>
                    <a:pt x="4691" y="879"/>
                    <a:pt x="5013" y="201"/>
                  </a:cubicBezTo>
                  <a:cubicBezTo>
                    <a:pt x="4013" y="97"/>
                    <a:pt x="3005" y="1"/>
                    <a:pt x="2002" y="1"/>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68400" bIns="684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271;p32"/>
            <p:cNvSpPr/>
            <p:nvPr/>
          </p:nvSpPr>
          <p:spPr>
            <a:xfrm>
              <a:off x="4716720" y="4227840"/>
              <a:ext cx="354240" cy="165600"/>
            </a:xfrm>
            <a:custGeom>
              <a:avLst/>
              <a:gdLst>
                <a:gd name="textAreaLeft" fmla="*/ 0 w 354240"/>
                <a:gd name="textAreaRight" fmla="*/ 354600 w 354240"/>
                <a:gd name="textAreaTop" fmla="*/ 0 h 165600"/>
                <a:gd name="textAreaBottom" fmla="*/ 165960 h 165600"/>
              </a:gdLst>
              <a:ahLst/>
              <a:cxnLst/>
              <a:rect l="textAreaLeft" t="textAreaTop" r="textAreaRight" b="textAreaBottom"/>
              <a:pathLst>
                <a:path w="6133" h="2872">
                  <a:moveTo>
                    <a:pt x="1" y="0"/>
                  </a:moveTo>
                  <a:lnTo>
                    <a:pt x="1" y="0"/>
                  </a:lnTo>
                  <a:cubicBezTo>
                    <a:pt x="36" y="215"/>
                    <a:pt x="48" y="429"/>
                    <a:pt x="108" y="655"/>
                  </a:cubicBezTo>
                  <a:lnTo>
                    <a:pt x="644" y="2620"/>
                  </a:lnTo>
                  <a:cubicBezTo>
                    <a:pt x="1805" y="2750"/>
                    <a:pt x="2967" y="2872"/>
                    <a:pt x="4143" y="2872"/>
                  </a:cubicBezTo>
                  <a:cubicBezTo>
                    <a:pt x="4365" y="2872"/>
                    <a:pt x="4588" y="2867"/>
                    <a:pt x="4811" y="2858"/>
                  </a:cubicBezTo>
                  <a:cubicBezTo>
                    <a:pt x="5228" y="2834"/>
                    <a:pt x="5668" y="2810"/>
                    <a:pt x="6025" y="2560"/>
                  </a:cubicBezTo>
                  <a:cubicBezTo>
                    <a:pt x="6132" y="2429"/>
                    <a:pt x="6002" y="2262"/>
                    <a:pt x="5906" y="2155"/>
                  </a:cubicBezTo>
                  <a:cubicBezTo>
                    <a:pt x="5549" y="1846"/>
                    <a:pt x="5109" y="1643"/>
                    <a:pt x="4680" y="1441"/>
                  </a:cubicBezTo>
                  <a:cubicBezTo>
                    <a:pt x="3156" y="822"/>
                    <a:pt x="1596" y="393"/>
                    <a:pt x="1" y="0"/>
                  </a:cubicBezTo>
                  <a:close/>
                </a:path>
              </a:pathLst>
            </a:custGeom>
            <a:solidFill>
              <a:srgbClr val="BFE3FF"/>
            </a:solidFill>
            <a:ln w="0">
              <a:noFill/>
            </a:ln>
          </p:spPr>
          <p:style>
            <a:lnRef idx="0">
              <a:scrgbClr r="0" g="0" b="0"/>
            </a:lnRef>
            <a:fillRef idx="0">
              <a:scrgbClr r="0" g="0" b="0"/>
            </a:fillRef>
            <a:effectRef idx="0">
              <a:scrgbClr r="0" g="0" b="0"/>
            </a:effectRef>
            <a:fontRef idx="minor"/>
          </p:style>
          <p:txBody>
            <a:bodyPr tIns="82800" bIns="828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272;p32"/>
            <p:cNvSpPr/>
            <p:nvPr/>
          </p:nvSpPr>
          <p:spPr>
            <a:xfrm>
              <a:off x="4134600" y="4305600"/>
              <a:ext cx="824760" cy="1025640"/>
            </a:xfrm>
            <a:custGeom>
              <a:avLst/>
              <a:gdLst>
                <a:gd name="textAreaLeft" fmla="*/ 0 w 824760"/>
                <a:gd name="textAreaRight" fmla="*/ 825120 w 824760"/>
                <a:gd name="textAreaTop" fmla="*/ 0 h 1025640"/>
                <a:gd name="textAreaBottom" fmla="*/ 1026000 h 1025640"/>
              </a:gdLst>
              <a:ahLst/>
              <a:cxnLst/>
              <a:rect l="textAreaLeft" t="textAreaTop" r="textAreaRight" b="textAreaBottom"/>
              <a:pathLst>
                <a:path w="14276" h="17750">
                  <a:moveTo>
                    <a:pt x="3485" y="1"/>
                  </a:moveTo>
                  <a:cubicBezTo>
                    <a:pt x="3429" y="1"/>
                    <a:pt x="3403" y="82"/>
                    <a:pt x="3393" y="132"/>
                  </a:cubicBezTo>
                  <a:cubicBezTo>
                    <a:pt x="2572" y="3346"/>
                    <a:pt x="1857" y="6573"/>
                    <a:pt x="1095" y="9776"/>
                  </a:cubicBezTo>
                  <a:cubicBezTo>
                    <a:pt x="834" y="10954"/>
                    <a:pt x="536" y="12109"/>
                    <a:pt x="262" y="13288"/>
                  </a:cubicBezTo>
                  <a:cubicBezTo>
                    <a:pt x="155" y="13764"/>
                    <a:pt x="24" y="14229"/>
                    <a:pt x="0" y="14705"/>
                  </a:cubicBezTo>
                  <a:cubicBezTo>
                    <a:pt x="953" y="15503"/>
                    <a:pt x="2107" y="16038"/>
                    <a:pt x="3274" y="16503"/>
                  </a:cubicBezTo>
                  <a:cubicBezTo>
                    <a:pt x="5183" y="17222"/>
                    <a:pt x="7228" y="17750"/>
                    <a:pt x="9282" y="17750"/>
                  </a:cubicBezTo>
                  <a:cubicBezTo>
                    <a:pt x="9573" y="17750"/>
                    <a:pt x="9865" y="17739"/>
                    <a:pt x="10156" y="17717"/>
                  </a:cubicBezTo>
                  <a:cubicBezTo>
                    <a:pt x="11251" y="17658"/>
                    <a:pt x="12323" y="17396"/>
                    <a:pt x="13335" y="16991"/>
                  </a:cubicBezTo>
                  <a:cubicBezTo>
                    <a:pt x="13680" y="16836"/>
                    <a:pt x="13954" y="16598"/>
                    <a:pt x="14276" y="16419"/>
                  </a:cubicBezTo>
                  <a:cubicBezTo>
                    <a:pt x="14121" y="15634"/>
                    <a:pt x="13930" y="14860"/>
                    <a:pt x="13764" y="14086"/>
                  </a:cubicBezTo>
                  <a:cubicBezTo>
                    <a:pt x="13442" y="12550"/>
                    <a:pt x="13061" y="11026"/>
                    <a:pt x="12680" y="9490"/>
                  </a:cubicBezTo>
                  <a:cubicBezTo>
                    <a:pt x="11978" y="6811"/>
                    <a:pt x="11251" y="4132"/>
                    <a:pt x="10585" y="1441"/>
                  </a:cubicBezTo>
                  <a:cubicBezTo>
                    <a:pt x="8215" y="1084"/>
                    <a:pt x="5846" y="655"/>
                    <a:pt x="3524" y="13"/>
                  </a:cubicBezTo>
                  <a:cubicBezTo>
                    <a:pt x="3510" y="4"/>
                    <a:pt x="3497" y="1"/>
                    <a:pt x="3485"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8" name="Google Shape;273;p32"/>
            <p:cNvSpPr/>
            <p:nvPr/>
          </p:nvSpPr>
          <p:spPr>
            <a:xfrm>
              <a:off x="4406400" y="3767400"/>
              <a:ext cx="403560" cy="183240"/>
            </a:xfrm>
            <a:custGeom>
              <a:avLst/>
              <a:gdLst>
                <a:gd name="textAreaLeft" fmla="*/ 0 w 403560"/>
                <a:gd name="textAreaRight" fmla="*/ 403920 w 403560"/>
                <a:gd name="textAreaTop" fmla="*/ 0 h 183240"/>
                <a:gd name="textAreaBottom" fmla="*/ 183600 h 183240"/>
              </a:gdLst>
              <a:ahLst/>
              <a:cxnLst/>
              <a:rect l="textAreaLeft" t="textAreaTop" r="textAreaRight" b="textAreaBottom"/>
              <a:pathLst>
                <a:path w="6989" h="3179">
                  <a:moveTo>
                    <a:pt x="3358" y="1"/>
                  </a:moveTo>
                  <a:cubicBezTo>
                    <a:pt x="2928" y="1"/>
                    <a:pt x="2498" y="79"/>
                    <a:pt x="2096" y="226"/>
                  </a:cubicBezTo>
                  <a:cubicBezTo>
                    <a:pt x="1322" y="512"/>
                    <a:pt x="583" y="976"/>
                    <a:pt x="0" y="1572"/>
                  </a:cubicBezTo>
                  <a:cubicBezTo>
                    <a:pt x="1226" y="1667"/>
                    <a:pt x="2488" y="1762"/>
                    <a:pt x="3703" y="2060"/>
                  </a:cubicBezTo>
                  <a:cubicBezTo>
                    <a:pt x="4834" y="2322"/>
                    <a:pt x="5965" y="2619"/>
                    <a:pt x="6989" y="3179"/>
                  </a:cubicBezTo>
                  <a:cubicBezTo>
                    <a:pt x="6632" y="2107"/>
                    <a:pt x="6037" y="1000"/>
                    <a:pt x="5013" y="441"/>
                  </a:cubicBezTo>
                  <a:cubicBezTo>
                    <a:pt x="4508" y="141"/>
                    <a:pt x="3933" y="1"/>
                    <a:pt x="3358"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9" name="Google Shape;274;p32"/>
            <p:cNvSpPr/>
            <p:nvPr/>
          </p:nvSpPr>
          <p:spPr>
            <a:xfrm>
              <a:off x="4066560" y="4034880"/>
              <a:ext cx="133920" cy="130320"/>
            </a:xfrm>
            <a:custGeom>
              <a:avLst/>
              <a:gdLst>
                <a:gd name="textAreaLeft" fmla="*/ 0 w 133920"/>
                <a:gd name="textAreaRight" fmla="*/ 134280 w 133920"/>
                <a:gd name="textAreaTop" fmla="*/ 0 h 130320"/>
                <a:gd name="textAreaBottom" fmla="*/ 130680 h 130320"/>
              </a:gdLst>
              <a:ahLst/>
              <a:cxnLst/>
              <a:rect l="textAreaLeft" t="textAreaTop" r="textAreaRight" b="textAreaBottom"/>
              <a:pathLst>
                <a:path w="2323" h="2263">
                  <a:moveTo>
                    <a:pt x="2322" y="1"/>
                  </a:moveTo>
                  <a:lnTo>
                    <a:pt x="2322" y="1"/>
                  </a:lnTo>
                  <a:cubicBezTo>
                    <a:pt x="1643" y="131"/>
                    <a:pt x="1000" y="489"/>
                    <a:pt x="548" y="1024"/>
                  </a:cubicBezTo>
                  <a:cubicBezTo>
                    <a:pt x="262" y="1370"/>
                    <a:pt x="0" y="1798"/>
                    <a:pt x="60" y="2263"/>
                  </a:cubicBezTo>
                  <a:cubicBezTo>
                    <a:pt x="393" y="2013"/>
                    <a:pt x="798" y="1965"/>
                    <a:pt x="1191" y="1905"/>
                  </a:cubicBezTo>
                  <a:cubicBezTo>
                    <a:pt x="1417" y="1191"/>
                    <a:pt x="1929" y="632"/>
                    <a:pt x="2322"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65160" bIns="651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0" name="Google Shape;275;p32"/>
            <p:cNvSpPr/>
            <p:nvPr/>
          </p:nvSpPr>
          <p:spPr>
            <a:xfrm>
              <a:off x="4146840" y="4029480"/>
              <a:ext cx="204120" cy="117720"/>
            </a:xfrm>
            <a:custGeom>
              <a:avLst/>
              <a:gdLst>
                <a:gd name="textAreaLeft" fmla="*/ 0 w 204120"/>
                <a:gd name="textAreaRight" fmla="*/ 204480 w 204120"/>
                <a:gd name="textAreaTop" fmla="*/ 0 h 117720"/>
                <a:gd name="textAreaBottom" fmla="*/ 118080 h 117720"/>
              </a:gdLst>
              <a:ahLst/>
              <a:cxnLst/>
              <a:rect l="textAreaLeft" t="textAreaTop" r="textAreaRight" b="textAreaBottom"/>
              <a:pathLst>
                <a:path w="3537" h="2040">
                  <a:moveTo>
                    <a:pt x="2043" y="1"/>
                  </a:moveTo>
                  <a:cubicBezTo>
                    <a:pt x="1827" y="1"/>
                    <a:pt x="1610" y="9"/>
                    <a:pt x="1393" y="27"/>
                  </a:cubicBezTo>
                  <a:cubicBezTo>
                    <a:pt x="1155" y="39"/>
                    <a:pt x="1048" y="277"/>
                    <a:pt x="917" y="456"/>
                  </a:cubicBezTo>
                  <a:cubicBezTo>
                    <a:pt x="608" y="968"/>
                    <a:pt x="191" y="1408"/>
                    <a:pt x="0" y="1980"/>
                  </a:cubicBezTo>
                  <a:cubicBezTo>
                    <a:pt x="288" y="1954"/>
                    <a:pt x="575" y="1945"/>
                    <a:pt x="861" y="1945"/>
                  </a:cubicBezTo>
                  <a:cubicBezTo>
                    <a:pt x="1522" y="1945"/>
                    <a:pt x="2181" y="1998"/>
                    <a:pt x="2846" y="2039"/>
                  </a:cubicBezTo>
                  <a:cubicBezTo>
                    <a:pt x="2846" y="1658"/>
                    <a:pt x="3036" y="1337"/>
                    <a:pt x="3167" y="991"/>
                  </a:cubicBezTo>
                  <a:cubicBezTo>
                    <a:pt x="3263" y="694"/>
                    <a:pt x="3429" y="408"/>
                    <a:pt x="3537" y="110"/>
                  </a:cubicBezTo>
                  <a:cubicBezTo>
                    <a:pt x="3039" y="44"/>
                    <a:pt x="2541" y="1"/>
                    <a:pt x="2043"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59040" bIns="59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1" name="Google Shape;276;p32"/>
            <p:cNvSpPr/>
            <p:nvPr/>
          </p:nvSpPr>
          <p:spPr>
            <a:xfrm>
              <a:off x="4321080" y="4037760"/>
              <a:ext cx="416160" cy="182160"/>
            </a:xfrm>
            <a:custGeom>
              <a:avLst/>
              <a:gdLst>
                <a:gd name="textAreaLeft" fmla="*/ 0 w 416160"/>
                <a:gd name="textAreaRight" fmla="*/ 416520 w 416160"/>
                <a:gd name="textAreaTop" fmla="*/ 0 h 182160"/>
                <a:gd name="textAreaBottom" fmla="*/ 182520 h 182160"/>
              </a:gdLst>
              <a:ahLst/>
              <a:cxnLst/>
              <a:rect l="textAreaLeft" t="textAreaTop" r="textAreaRight" b="textAreaBottom"/>
              <a:pathLst>
                <a:path w="7204" h="3156">
                  <a:moveTo>
                    <a:pt x="751" y="0"/>
                  </a:moveTo>
                  <a:cubicBezTo>
                    <a:pt x="584" y="298"/>
                    <a:pt x="429" y="607"/>
                    <a:pt x="310" y="917"/>
                  </a:cubicBezTo>
                  <a:cubicBezTo>
                    <a:pt x="191" y="1250"/>
                    <a:pt x="24" y="1572"/>
                    <a:pt x="1" y="1917"/>
                  </a:cubicBezTo>
                  <a:cubicBezTo>
                    <a:pt x="2394" y="2167"/>
                    <a:pt x="4775" y="2572"/>
                    <a:pt x="7109" y="3155"/>
                  </a:cubicBezTo>
                  <a:cubicBezTo>
                    <a:pt x="7061" y="2572"/>
                    <a:pt x="7204" y="2012"/>
                    <a:pt x="7192" y="1429"/>
                  </a:cubicBezTo>
                  <a:cubicBezTo>
                    <a:pt x="6025" y="1036"/>
                    <a:pt x="4847" y="738"/>
                    <a:pt x="3656" y="500"/>
                  </a:cubicBezTo>
                  <a:cubicBezTo>
                    <a:pt x="3513" y="1095"/>
                    <a:pt x="3382" y="1691"/>
                    <a:pt x="3215" y="2286"/>
                  </a:cubicBezTo>
                  <a:cubicBezTo>
                    <a:pt x="3192" y="2274"/>
                    <a:pt x="3144" y="2262"/>
                    <a:pt x="3108" y="2262"/>
                  </a:cubicBezTo>
                  <a:lnTo>
                    <a:pt x="3061" y="2238"/>
                  </a:lnTo>
                  <a:cubicBezTo>
                    <a:pt x="3156" y="1631"/>
                    <a:pt x="3334" y="1048"/>
                    <a:pt x="3489" y="453"/>
                  </a:cubicBezTo>
                  <a:cubicBezTo>
                    <a:pt x="2572" y="286"/>
                    <a:pt x="1668" y="119"/>
                    <a:pt x="751"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2" name="Google Shape;277;p32"/>
            <p:cNvSpPr/>
            <p:nvPr/>
          </p:nvSpPr>
          <p:spPr>
            <a:xfrm>
              <a:off x="4740120" y="4123800"/>
              <a:ext cx="164880" cy="142200"/>
            </a:xfrm>
            <a:custGeom>
              <a:avLst/>
              <a:gdLst>
                <a:gd name="textAreaLeft" fmla="*/ 0 w 164880"/>
                <a:gd name="textAreaRight" fmla="*/ 165240 w 164880"/>
                <a:gd name="textAreaTop" fmla="*/ 0 h 142200"/>
                <a:gd name="textAreaBottom" fmla="*/ 142560 h 142200"/>
              </a:gdLst>
              <a:ahLst/>
              <a:cxnLst/>
              <a:rect l="textAreaLeft" t="textAreaTop" r="textAreaRight" b="textAreaBottom"/>
              <a:pathLst>
                <a:path w="2859" h="2465">
                  <a:moveTo>
                    <a:pt x="108" y="0"/>
                  </a:moveTo>
                  <a:cubicBezTo>
                    <a:pt x="108" y="560"/>
                    <a:pt x="1" y="1131"/>
                    <a:pt x="1" y="1679"/>
                  </a:cubicBezTo>
                  <a:cubicBezTo>
                    <a:pt x="358" y="1798"/>
                    <a:pt x="739" y="1870"/>
                    <a:pt x="1096" y="1977"/>
                  </a:cubicBezTo>
                  <a:cubicBezTo>
                    <a:pt x="1679" y="2132"/>
                    <a:pt x="2227" y="2322"/>
                    <a:pt x="2799" y="2465"/>
                  </a:cubicBezTo>
                  <a:cubicBezTo>
                    <a:pt x="2858" y="1989"/>
                    <a:pt x="2846" y="1489"/>
                    <a:pt x="2751" y="1012"/>
                  </a:cubicBezTo>
                  <a:cubicBezTo>
                    <a:pt x="1894" y="643"/>
                    <a:pt x="1013" y="286"/>
                    <a:pt x="108"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3" name="Google Shape;278;p32"/>
            <p:cNvSpPr/>
            <p:nvPr/>
          </p:nvSpPr>
          <p:spPr>
            <a:xfrm>
              <a:off x="4910400" y="4188600"/>
              <a:ext cx="163440" cy="162000"/>
            </a:xfrm>
            <a:custGeom>
              <a:avLst/>
              <a:gdLst>
                <a:gd name="textAreaLeft" fmla="*/ 0 w 163440"/>
                <a:gd name="textAreaRight" fmla="*/ 163800 w 163440"/>
                <a:gd name="textAreaTop" fmla="*/ 0 h 162000"/>
                <a:gd name="textAreaBottom" fmla="*/ 162360 h 162000"/>
              </a:gdLst>
              <a:ahLst/>
              <a:cxnLst/>
              <a:rect l="textAreaLeft" t="textAreaTop" r="textAreaRight" b="textAreaBottom"/>
              <a:pathLst>
                <a:path w="2835" h="2811">
                  <a:moveTo>
                    <a:pt x="0" y="1"/>
                  </a:moveTo>
                  <a:lnTo>
                    <a:pt x="0" y="1"/>
                  </a:lnTo>
                  <a:cubicBezTo>
                    <a:pt x="84" y="465"/>
                    <a:pt x="96" y="941"/>
                    <a:pt x="24" y="1417"/>
                  </a:cubicBezTo>
                  <a:cubicBezTo>
                    <a:pt x="500" y="1620"/>
                    <a:pt x="1001" y="1787"/>
                    <a:pt x="1453" y="2001"/>
                  </a:cubicBezTo>
                  <a:cubicBezTo>
                    <a:pt x="1929" y="2215"/>
                    <a:pt x="2394" y="2453"/>
                    <a:pt x="2786" y="2810"/>
                  </a:cubicBezTo>
                  <a:cubicBezTo>
                    <a:pt x="2822" y="2477"/>
                    <a:pt x="2834" y="2120"/>
                    <a:pt x="2644" y="1846"/>
                  </a:cubicBezTo>
                  <a:cubicBezTo>
                    <a:pt x="2417" y="1489"/>
                    <a:pt x="2072" y="1227"/>
                    <a:pt x="1751" y="977"/>
                  </a:cubicBezTo>
                  <a:cubicBezTo>
                    <a:pt x="1227" y="572"/>
                    <a:pt x="620" y="263"/>
                    <a:pt x="0" y="1"/>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81000" bIns="81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4" name="Google Shape;279;p32"/>
            <p:cNvSpPr/>
            <p:nvPr/>
          </p:nvSpPr>
          <p:spPr>
            <a:xfrm>
              <a:off x="4055400" y="3753360"/>
              <a:ext cx="1032840" cy="1593360"/>
            </a:xfrm>
            <a:custGeom>
              <a:avLst/>
              <a:gdLst>
                <a:gd name="textAreaLeft" fmla="*/ 0 w 1032840"/>
                <a:gd name="textAreaRight" fmla="*/ 1033200 w 1032840"/>
                <a:gd name="textAreaTop" fmla="*/ 0 h 1593360"/>
                <a:gd name="textAreaBottom" fmla="*/ 1593720 h 1593360"/>
              </a:gdLst>
              <a:ahLst/>
              <a:cxnLst/>
              <a:rect l="textAreaLeft" t="textAreaTop" r="textAreaRight" b="textAreaBottom"/>
              <a:pathLst>
                <a:path w="17873" h="27566">
                  <a:moveTo>
                    <a:pt x="9423" y="288"/>
                  </a:moveTo>
                  <a:cubicBezTo>
                    <a:pt x="10558" y="288"/>
                    <a:pt x="11564" y="863"/>
                    <a:pt x="12217" y="1779"/>
                  </a:cubicBezTo>
                  <a:cubicBezTo>
                    <a:pt x="12550" y="2243"/>
                    <a:pt x="12788" y="2755"/>
                    <a:pt x="12979" y="3279"/>
                  </a:cubicBezTo>
                  <a:cubicBezTo>
                    <a:pt x="11979" y="2779"/>
                    <a:pt x="10895" y="2493"/>
                    <a:pt x="9788" y="2243"/>
                  </a:cubicBezTo>
                  <a:cubicBezTo>
                    <a:pt x="8597" y="1969"/>
                    <a:pt x="7395" y="1874"/>
                    <a:pt x="6192" y="1767"/>
                  </a:cubicBezTo>
                  <a:cubicBezTo>
                    <a:pt x="7014" y="969"/>
                    <a:pt x="8145" y="350"/>
                    <a:pt x="9288" y="291"/>
                  </a:cubicBezTo>
                  <a:cubicBezTo>
                    <a:pt x="9333" y="289"/>
                    <a:pt x="9378" y="288"/>
                    <a:pt x="9423" y="288"/>
                  </a:cubicBezTo>
                  <a:close/>
                  <a:moveTo>
                    <a:pt x="6015" y="2052"/>
                  </a:moveTo>
                  <a:cubicBezTo>
                    <a:pt x="6077" y="2052"/>
                    <a:pt x="6147" y="2065"/>
                    <a:pt x="6204" y="2065"/>
                  </a:cubicBezTo>
                  <a:cubicBezTo>
                    <a:pt x="6287" y="2065"/>
                    <a:pt x="6395" y="2077"/>
                    <a:pt x="6490" y="2077"/>
                  </a:cubicBezTo>
                  <a:cubicBezTo>
                    <a:pt x="6692" y="2088"/>
                    <a:pt x="6906" y="2112"/>
                    <a:pt x="7097" y="2124"/>
                  </a:cubicBezTo>
                  <a:cubicBezTo>
                    <a:pt x="7895" y="2196"/>
                    <a:pt x="8704" y="2303"/>
                    <a:pt x="9478" y="2446"/>
                  </a:cubicBezTo>
                  <a:cubicBezTo>
                    <a:pt x="10181" y="2600"/>
                    <a:pt x="10895" y="2779"/>
                    <a:pt x="11574" y="3005"/>
                  </a:cubicBezTo>
                  <a:cubicBezTo>
                    <a:pt x="11931" y="3124"/>
                    <a:pt x="12276" y="3255"/>
                    <a:pt x="12621" y="3422"/>
                  </a:cubicBezTo>
                  <a:cubicBezTo>
                    <a:pt x="12764" y="3493"/>
                    <a:pt x="12979" y="3553"/>
                    <a:pt x="13098" y="3672"/>
                  </a:cubicBezTo>
                  <a:cubicBezTo>
                    <a:pt x="13217" y="3779"/>
                    <a:pt x="13241" y="4089"/>
                    <a:pt x="13288" y="4255"/>
                  </a:cubicBezTo>
                  <a:cubicBezTo>
                    <a:pt x="13491" y="5065"/>
                    <a:pt x="13610" y="5922"/>
                    <a:pt x="13657" y="6756"/>
                  </a:cubicBezTo>
                  <a:cubicBezTo>
                    <a:pt x="11324" y="5839"/>
                    <a:pt x="8883" y="5220"/>
                    <a:pt x="6406" y="4827"/>
                  </a:cubicBezTo>
                  <a:cubicBezTo>
                    <a:pt x="5740" y="4732"/>
                    <a:pt x="5073" y="4636"/>
                    <a:pt x="4382" y="4565"/>
                  </a:cubicBezTo>
                  <a:cubicBezTo>
                    <a:pt x="4644" y="3982"/>
                    <a:pt x="4942" y="3422"/>
                    <a:pt x="5263" y="2886"/>
                  </a:cubicBezTo>
                  <a:cubicBezTo>
                    <a:pt x="5359" y="2743"/>
                    <a:pt x="5442" y="2612"/>
                    <a:pt x="5549" y="2481"/>
                  </a:cubicBezTo>
                  <a:cubicBezTo>
                    <a:pt x="5644" y="2362"/>
                    <a:pt x="5775" y="2148"/>
                    <a:pt x="5906" y="2077"/>
                  </a:cubicBezTo>
                  <a:cubicBezTo>
                    <a:pt x="5935" y="2057"/>
                    <a:pt x="5973" y="2052"/>
                    <a:pt x="6015" y="2052"/>
                  </a:cubicBezTo>
                  <a:close/>
                  <a:moveTo>
                    <a:pt x="3336" y="4823"/>
                  </a:moveTo>
                  <a:cubicBezTo>
                    <a:pt x="3440" y="4823"/>
                    <a:pt x="3542" y="4827"/>
                    <a:pt x="3632" y="4827"/>
                  </a:cubicBezTo>
                  <a:cubicBezTo>
                    <a:pt x="4109" y="4827"/>
                    <a:pt x="4561" y="4875"/>
                    <a:pt x="5037" y="4946"/>
                  </a:cubicBezTo>
                  <a:cubicBezTo>
                    <a:pt x="4918" y="5267"/>
                    <a:pt x="4775" y="5565"/>
                    <a:pt x="4644" y="5875"/>
                  </a:cubicBezTo>
                  <a:cubicBezTo>
                    <a:pt x="4525" y="6172"/>
                    <a:pt x="4394" y="6458"/>
                    <a:pt x="4370" y="6768"/>
                  </a:cubicBezTo>
                  <a:cubicBezTo>
                    <a:pt x="3731" y="6725"/>
                    <a:pt x="3097" y="6683"/>
                    <a:pt x="2460" y="6683"/>
                  </a:cubicBezTo>
                  <a:cubicBezTo>
                    <a:pt x="2197" y="6683"/>
                    <a:pt x="1933" y="6691"/>
                    <a:pt x="1668" y="6708"/>
                  </a:cubicBezTo>
                  <a:cubicBezTo>
                    <a:pt x="1870" y="6172"/>
                    <a:pt x="2239" y="5744"/>
                    <a:pt x="2537" y="5267"/>
                  </a:cubicBezTo>
                  <a:cubicBezTo>
                    <a:pt x="2644" y="5125"/>
                    <a:pt x="2739" y="4934"/>
                    <a:pt x="2894" y="4875"/>
                  </a:cubicBezTo>
                  <a:cubicBezTo>
                    <a:pt x="3023" y="4832"/>
                    <a:pt x="3181" y="4823"/>
                    <a:pt x="3336" y="4823"/>
                  </a:cubicBezTo>
                  <a:close/>
                  <a:moveTo>
                    <a:pt x="2406" y="4970"/>
                  </a:moveTo>
                  <a:lnTo>
                    <a:pt x="2406" y="4970"/>
                  </a:lnTo>
                  <a:cubicBezTo>
                    <a:pt x="2037" y="5541"/>
                    <a:pt x="1572" y="6065"/>
                    <a:pt x="1346" y="6720"/>
                  </a:cubicBezTo>
                  <a:cubicBezTo>
                    <a:pt x="1001" y="6779"/>
                    <a:pt x="620" y="6827"/>
                    <a:pt x="310" y="7030"/>
                  </a:cubicBezTo>
                  <a:cubicBezTo>
                    <a:pt x="299" y="6613"/>
                    <a:pt x="537" y="6256"/>
                    <a:pt x="787" y="5946"/>
                  </a:cubicBezTo>
                  <a:cubicBezTo>
                    <a:pt x="1203" y="5458"/>
                    <a:pt x="1775" y="5113"/>
                    <a:pt x="2406" y="4970"/>
                  </a:cubicBezTo>
                  <a:close/>
                  <a:moveTo>
                    <a:pt x="5371" y="4994"/>
                  </a:moveTo>
                  <a:cubicBezTo>
                    <a:pt x="6252" y="5113"/>
                    <a:pt x="7145" y="5267"/>
                    <a:pt x="8002" y="5446"/>
                  </a:cubicBezTo>
                  <a:cubicBezTo>
                    <a:pt x="7859" y="6006"/>
                    <a:pt x="7692" y="6589"/>
                    <a:pt x="7609" y="7172"/>
                  </a:cubicBezTo>
                  <a:lnTo>
                    <a:pt x="7609" y="7208"/>
                  </a:lnTo>
                  <a:cubicBezTo>
                    <a:pt x="6621" y="7053"/>
                    <a:pt x="5621" y="6910"/>
                    <a:pt x="4620" y="6815"/>
                  </a:cubicBezTo>
                  <a:cubicBezTo>
                    <a:pt x="4704" y="6470"/>
                    <a:pt x="4847" y="6172"/>
                    <a:pt x="4966" y="5863"/>
                  </a:cubicBezTo>
                  <a:cubicBezTo>
                    <a:pt x="5085" y="5565"/>
                    <a:pt x="5216" y="5267"/>
                    <a:pt x="5371" y="4994"/>
                  </a:cubicBezTo>
                  <a:close/>
                  <a:moveTo>
                    <a:pt x="8288" y="5506"/>
                  </a:moveTo>
                  <a:cubicBezTo>
                    <a:pt x="9454" y="5720"/>
                    <a:pt x="10597" y="6017"/>
                    <a:pt x="11717" y="6398"/>
                  </a:cubicBezTo>
                  <a:cubicBezTo>
                    <a:pt x="11717" y="6934"/>
                    <a:pt x="11609" y="7470"/>
                    <a:pt x="11633" y="8018"/>
                  </a:cubicBezTo>
                  <a:cubicBezTo>
                    <a:pt x="10383" y="7720"/>
                    <a:pt x="9121" y="7446"/>
                    <a:pt x="7859" y="7244"/>
                  </a:cubicBezTo>
                  <a:lnTo>
                    <a:pt x="7859" y="7232"/>
                  </a:lnTo>
                  <a:cubicBezTo>
                    <a:pt x="8002" y="6660"/>
                    <a:pt x="8145" y="6077"/>
                    <a:pt x="8288" y="5506"/>
                  </a:cubicBezTo>
                  <a:close/>
                  <a:moveTo>
                    <a:pt x="11990" y="6482"/>
                  </a:moveTo>
                  <a:cubicBezTo>
                    <a:pt x="12633" y="6672"/>
                    <a:pt x="13264" y="6934"/>
                    <a:pt x="13884" y="7184"/>
                  </a:cubicBezTo>
                  <a:cubicBezTo>
                    <a:pt x="14050" y="7256"/>
                    <a:pt x="14229" y="7327"/>
                    <a:pt x="14396" y="7387"/>
                  </a:cubicBezTo>
                  <a:cubicBezTo>
                    <a:pt x="14491" y="7434"/>
                    <a:pt x="14538" y="7446"/>
                    <a:pt x="14550" y="7553"/>
                  </a:cubicBezTo>
                  <a:cubicBezTo>
                    <a:pt x="14574" y="7649"/>
                    <a:pt x="14586" y="7732"/>
                    <a:pt x="14586" y="7827"/>
                  </a:cubicBezTo>
                  <a:cubicBezTo>
                    <a:pt x="14634" y="8161"/>
                    <a:pt x="14634" y="8494"/>
                    <a:pt x="14586" y="8815"/>
                  </a:cubicBezTo>
                  <a:cubicBezTo>
                    <a:pt x="14134" y="8696"/>
                    <a:pt x="13693" y="8554"/>
                    <a:pt x="13241" y="8423"/>
                  </a:cubicBezTo>
                  <a:cubicBezTo>
                    <a:pt x="12800" y="8303"/>
                    <a:pt x="12348" y="8196"/>
                    <a:pt x="11907" y="8065"/>
                  </a:cubicBezTo>
                  <a:cubicBezTo>
                    <a:pt x="11907" y="7530"/>
                    <a:pt x="11979" y="7006"/>
                    <a:pt x="11990" y="6482"/>
                  </a:cubicBezTo>
                  <a:close/>
                  <a:moveTo>
                    <a:pt x="2668" y="6958"/>
                  </a:moveTo>
                  <a:cubicBezTo>
                    <a:pt x="3537" y="6970"/>
                    <a:pt x="4406" y="7065"/>
                    <a:pt x="5287" y="7149"/>
                  </a:cubicBezTo>
                  <a:cubicBezTo>
                    <a:pt x="4990" y="7803"/>
                    <a:pt x="4835" y="8518"/>
                    <a:pt x="4632" y="9208"/>
                  </a:cubicBezTo>
                  <a:cubicBezTo>
                    <a:pt x="3918" y="9018"/>
                    <a:pt x="3204" y="8804"/>
                    <a:pt x="2501" y="8554"/>
                  </a:cubicBezTo>
                  <a:cubicBezTo>
                    <a:pt x="1846" y="8327"/>
                    <a:pt x="1096" y="8065"/>
                    <a:pt x="560" y="7565"/>
                  </a:cubicBezTo>
                  <a:cubicBezTo>
                    <a:pt x="477" y="7482"/>
                    <a:pt x="382" y="7327"/>
                    <a:pt x="525" y="7232"/>
                  </a:cubicBezTo>
                  <a:cubicBezTo>
                    <a:pt x="596" y="7172"/>
                    <a:pt x="703" y="7137"/>
                    <a:pt x="787" y="7113"/>
                  </a:cubicBezTo>
                  <a:cubicBezTo>
                    <a:pt x="977" y="7053"/>
                    <a:pt x="1180" y="7030"/>
                    <a:pt x="1370" y="7006"/>
                  </a:cubicBezTo>
                  <a:cubicBezTo>
                    <a:pt x="1799" y="6958"/>
                    <a:pt x="2227" y="6958"/>
                    <a:pt x="2668" y="6958"/>
                  </a:cubicBezTo>
                  <a:close/>
                  <a:moveTo>
                    <a:pt x="14872" y="7613"/>
                  </a:moveTo>
                  <a:lnTo>
                    <a:pt x="14872" y="7613"/>
                  </a:lnTo>
                  <a:cubicBezTo>
                    <a:pt x="15479" y="7899"/>
                    <a:pt x="16074" y="8208"/>
                    <a:pt x="16610" y="8625"/>
                  </a:cubicBezTo>
                  <a:cubicBezTo>
                    <a:pt x="16872" y="8839"/>
                    <a:pt x="17158" y="9054"/>
                    <a:pt x="17348" y="9339"/>
                  </a:cubicBezTo>
                  <a:cubicBezTo>
                    <a:pt x="17551" y="9625"/>
                    <a:pt x="17563" y="9911"/>
                    <a:pt x="17551" y="10220"/>
                  </a:cubicBezTo>
                  <a:cubicBezTo>
                    <a:pt x="17205" y="9923"/>
                    <a:pt x="16789" y="9697"/>
                    <a:pt x="16372" y="9518"/>
                  </a:cubicBezTo>
                  <a:cubicBezTo>
                    <a:pt x="15884" y="9292"/>
                    <a:pt x="15372" y="9113"/>
                    <a:pt x="14872" y="8923"/>
                  </a:cubicBezTo>
                  <a:cubicBezTo>
                    <a:pt x="14931" y="8494"/>
                    <a:pt x="14907" y="8042"/>
                    <a:pt x="14872" y="7613"/>
                  </a:cubicBezTo>
                  <a:close/>
                  <a:moveTo>
                    <a:pt x="5632" y="7220"/>
                  </a:moveTo>
                  <a:cubicBezTo>
                    <a:pt x="5684" y="7220"/>
                    <a:pt x="5743" y="7236"/>
                    <a:pt x="5787" y="7244"/>
                  </a:cubicBezTo>
                  <a:cubicBezTo>
                    <a:pt x="5978" y="7268"/>
                    <a:pt x="6192" y="7280"/>
                    <a:pt x="6383" y="7315"/>
                  </a:cubicBezTo>
                  <a:cubicBezTo>
                    <a:pt x="6728" y="7363"/>
                    <a:pt x="7049" y="7399"/>
                    <a:pt x="7395" y="7458"/>
                  </a:cubicBezTo>
                  <a:cubicBezTo>
                    <a:pt x="8097" y="7565"/>
                    <a:pt x="8776" y="7696"/>
                    <a:pt x="9478" y="7839"/>
                  </a:cubicBezTo>
                  <a:cubicBezTo>
                    <a:pt x="9812" y="7911"/>
                    <a:pt x="10145" y="7970"/>
                    <a:pt x="10478" y="8042"/>
                  </a:cubicBezTo>
                  <a:cubicBezTo>
                    <a:pt x="10645" y="8077"/>
                    <a:pt x="10800" y="8125"/>
                    <a:pt x="10967" y="8149"/>
                  </a:cubicBezTo>
                  <a:cubicBezTo>
                    <a:pt x="11062" y="8161"/>
                    <a:pt x="11133" y="8184"/>
                    <a:pt x="11157" y="8268"/>
                  </a:cubicBezTo>
                  <a:cubicBezTo>
                    <a:pt x="11193" y="8351"/>
                    <a:pt x="11205" y="8458"/>
                    <a:pt x="11217" y="8554"/>
                  </a:cubicBezTo>
                  <a:cubicBezTo>
                    <a:pt x="11383" y="9280"/>
                    <a:pt x="11598" y="9994"/>
                    <a:pt x="11800" y="10720"/>
                  </a:cubicBezTo>
                  <a:cubicBezTo>
                    <a:pt x="10645" y="10589"/>
                    <a:pt x="9466" y="10387"/>
                    <a:pt x="8300" y="10137"/>
                  </a:cubicBezTo>
                  <a:cubicBezTo>
                    <a:pt x="7157" y="9911"/>
                    <a:pt x="6025" y="9649"/>
                    <a:pt x="4906" y="9327"/>
                  </a:cubicBezTo>
                  <a:cubicBezTo>
                    <a:pt x="5085" y="8720"/>
                    <a:pt x="5228" y="8101"/>
                    <a:pt x="5442" y="7506"/>
                  </a:cubicBezTo>
                  <a:cubicBezTo>
                    <a:pt x="5478" y="7446"/>
                    <a:pt x="5502" y="7268"/>
                    <a:pt x="5549" y="7244"/>
                  </a:cubicBezTo>
                  <a:cubicBezTo>
                    <a:pt x="5572" y="7226"/>
                    <a:pt x="5601" y="7220"/>
                    <a:pt x="5632" y="7220"/>
                  </a:cubicBezTo>
                  <a:close/>
                  <a:moveTo>
                    <a:pt x="11514" y="8280"/>
                  </a:moveTo>
                  <a:lnTo>
                    <a:pt x="11514" y="8280"/>
                  </a:lnTo>
                  <a:cubicBezTo>
                    <a:pt x="13002" y="8637"/>
                    <a:pt x="14491" y="9054"/>
                    <a:pt x="15908" y="9625"/>
                  </a:cubicBezTo>
                  <a:cubicBezTo>
                    <a:pt x="16253" y="9756"/>
                    <a:pt x="16598" y="9923"/>
                    <a:pt x="16908" y="10101"/>
                  </a:cubicBezTo>
                  <a:cubicBezTo>
                    <a:pt x="17051" y="10185"/>
                    <a:pt x="17205" y="10280"/>
                    <a:pt x="17324" y="10399"/>
                  </a:cubicBezTo>
                  <a:cubicBezTo>
                    <a:pt x="17348" y="10423"/>
                    <a:pt x="17396" y="10470"/>
                    <a:pt x="17408" y="10506"/>
                  </a:cubicBezTo>
                  <a:cubicBezTo>
                    <a:pt x="17444" y="10578"/>
                    <a:pt x="17444" y="10697"/>
                    <a:pt x="17396" y="10756"/>
                  </a:cubicBezTo>
                  <a:cubicBezTo>
                    <a:pt x="17336" y="10828"/>
                    <a:pt x="17170" y="10875"/>
                    <a:pt x="17086" y="10899"/>
                  </a:cubicBezTo>
                  <a:cubicBezTo>
                    <a:pt x="16753" y="11006"/>
                    <a:pt x="16384" y="11006"/>
                    <a:pt x="16039" y="11018"/>
                  </a:cubicBezTo>
                  <a:cubicBezTo>
                    <a:pt x="15909" y="11025"/>
                    <a:pt x="15780" y="11028"/>
                    <a:pt x="15651" y="11028"/>
                  </a:cubicBezTo>
                  <a:cubicBezTo>
                    <a:pt x="15363" y="11028"/>
                    <a:pt x="15076" y="11014"/>
                    <a:pt x="14788" y="11006"/>
                  </a:cubicBezTo>
                  <a:cubicBezTo>
                    <a:pt x="13895" y="10959"/>
                    <a:pt x="13026" y="10875"/>
                    <a:pt x="12133" y="10768"/>
                  </a:cubicBezTo>
                  <a:cubicBezTo>
                    <a:pt x="12014" y="10351"/>
                    <a:pt x="11907" y="9923"/>
                    <a:pt x="11788" y="9506"/>
                  </a:cubicBezTo>
                  <a:cubicBezTo>
                    <a:pt x="11681" y="9101"/>
                    <a:pt x="11562" y="8696"/>
                    <a:pt x="11514" y="8280"/>
                  </a:cubicBezTo>
                  <a:close/>
                  <a:moveTo>
                    <a:pt x="4908" y="9629"/>
                  </a:moveTo>
                  <a:cubicBezTo>
                    <a:pt x="5015" y="9629"/>
                    <a:pt x="5179" y="9704"/>
                    <a:pt x="5252" y="9720"/>
                  </a:cubicBezTo>
                  <a:cubicBezTo>
                    <a:pt x="5430" y="9768"/>
                    <a:pt x="5621" y="9827"/>
                    <a:pt x="5799" y="9875"/>
                  </a:cubicBezTo>
                  <a:cubicBezTo>
                    <a:pt x="6144" y="9958"/>
                    <a:pt x="6502" y="10054"/>
                    <a:pt x="6859" y="10125"/>
                  </a:cubicBezTo>
                  <a:cubicBezTo>
                    <a:pt x="7573" y="10292"/>
                    <a:pt x="8288" y="10435"/>
                    <a:pt x="9014" y="10578"/>
                  </a:cubicBezTo>
                  <a:cubicBezTo>
                    <a:pt x="9728" y="10709"/>
                    <a:pt x="10466" y="10828"/>
                    <a:pt x="11193" y="10947"/>
                  </a:cubicBezTo>
                  <a:cubicBezTo>
                    <a:pt x="11359" y="10970"/>
                    <a:pt x="11514" y="10994"/>
                    <a:pt x="11693" y="11018"/>
                  </a:cubicBezTo>
                  <a:cubicBezTo>
                    <a:pt x="11776" y="11030"/>
                    <a:pt x="11871" y="11018"/>
                    <a:pt x="11919" y="11090"/>
                  </a:cubicBezTo>
                  <a:cubicBezTo>
                    <a:pt x="11979" y="11173"/>
                    <a:pt x="11979" y="11328"/>
                    <a:pt x="11990" y="11423"/>
                  </a:cubicBezTo>
                  <a:cubicBezTo>
                    <a:pt x="12086" y="11792"/>
                    <a:pt x="12193" y="12161"/>
                    <a:pt x="12276" y="12518"/>
                  </a:cubicBezTo>
                  <a:cubicBezTo>
                    <a:pt x="13026" y="15412"/>
                    <a:pt x="13824" y="18269"/>
                    <a:pt x="14515" y="21174"/>
                  </a:cubicBezTo>
                  <a:cubicBezTo>
                    <a:pt x="14705" y="21972"/>
                    <a:pt x="14884" y="22781"/>
                    <a:pt x="15062" y="23579"/>
                  </a:cubicBezTo>
                  <a:cubicBezTo>
                    <a:pt x="15241" y="24389"/>
                    <a:pt x="15431" y="25175"/>
                    <a:pt x="15586" y="25996"/>
                  </a:cubicBezTo>
                  <a:cubicBezTo>
                    <a:pt x="15408" y="26091"/>
                    <a:pt x="15241" y="26210"/>
                    <a:pt x="15074" y="26318"/>
                  </a:cubicBezTo>
                  <a:cubicBezTo>
                    <a:pt x="14848" y="26472"/>
                    <a:pt x="14634" y="26568"/>
                    <a:pt x="14372" y="26663"/>
                  </a:cubicBezTo>
                  <a:cubicBezTo>
                    <a:pt x="13943" y="26830"/>
                    <a:pt x="13503" y="26949"/>
                    <a:pt x="13050" y="27044"/>
                  </a:cubicBezTo>
                  <a:cubicBezTo>
                    <a:pt x="12284" y="27216"/>
                    <a:pt x="11511" y="27296"/>
                    <a:pt x="10736" y="27296"/>
                  </a:cubicBezTo>
                  <a:cubicBezTo>
                    <a:pt x="10547" y="27296"/>
                    <a:pt x="10358" y="27291"/>
                    <a:pt x="10169" y="27282"/>
                  </a:cubicBezTo>
                  <a:cubicBezTo>
                    <a:pt x="8240" y="27199"/>
                    <a:pt x="6311" y="26711"/>
                    <a:pt x="4525" y="25996"/>
                  </a:cubicBezTo>
                  <a:cubicBezTo>
                    <a:pt x="3692" y="25651"/>
                    <a:pt x="2858" y="25282"/>
                    <a:pt x="2108" y="24770"/>
                  </a:cubicBezTo>
                  <a:cubicBezTo>
                    <a:pt x="1930" y="24651"/>
                    <a:pt x="1739" y="24520"/>
                    <a:pt x="1572" y="24389"/>
                  </a:cubicBezTo>
                  <a:cubicBezTo>
                    <a:pt x="1442" y="24282"/>
                    <a:pt x="1442" y="24210"/>
                    <a:pt x="1477" y="24044"/>
                  </a:cubicBezTo>
                  <a:cubicBezTo>
                    <a:pt x="1489" y="23913"/>
                    <a:pt x="1513" y="23770"/>
                    <a:pt x="1549" y="23639"/>
                  </a:cubicBezTo>
                  <a:cubicBezTo>
                    <a:pt x="1656" y="23162"/>
                    <a:pt x="1751" y="22686"/>
                    <a:pt x="1870" y="22222"/>
                  </a:cubicBezTo>
                  <a:cubicBezTo>
                    <a:pt x="2334" y="20257"/>
                    <a:pt x="2799" y="18317"/>
                    <a:pt x="3263" y="16352"/>
                  </a:cubicBezTo>
                  <a:cubicBezTo>
                    <a:pt x="3728" y="14114"/>
                    <a:pt x="4251" y="11899"/>
                    <a:pt x="4811" y="9697"/>
                  </a:cubicBezTo>
                  <a:cubicBezTo>
                    <a:pt x="4819" y="9646"/>
                    <a:pt x="4857" y="9629"/>
                    <a:pt x="4908" y="9629"/>
                  </a:cubicBezTo>
                  <a:close/>
                  <a:moveTo>
                    <a:pt x="9504" y="1"/>
                  </a:moveTo>
                  <a:cubicBezTo>
                    <a:pt x="8184" y="1"/>
                    <a:pt x="6889" y="715"/>
                    <a:pt x="5954" y="1612"/>
                  </a:cubicBezTo>
                  <a:cubicBezTo>
                    <a:pt x="5263" y="2267"/>
                    <a:pt x="4787" y="3100"/>
                    <a:pt x="4394" y="3946"/>
                  </a:cubicBezTo>
                  <a:cubicBezTo>
                    <a:pt x="4347" y="4041"/>
                    <a:pt x="4299" y="4148"/>
                    <a:pt x="4251" y="4232"/>
                  </a:cubicBezTo>
                  <a:cubicBezTo>
                    <a:pt x="4216" y="4327"/>
                    <a:pt x="4180" y="4505"/>
                    <a:pt x="4097" y="4541"/>
                  </a:cubicBezTo>
                  <a:cubicBezTo>
                    <a:pt x="4080" y="4551"/>
                    <a:pt x="4055" y="4554"/>
                    <a:pt x="4026" y="4554"/>
                  </a:cubicBezTo>
                  <a:cubicBezTo>
                    <a:pt x="3947" y="4554"/>
                    <a:pt x="3836" y="4529"/>
                    <a:pt x="3775" y="4529"/>
                  </a:cubicBezTo>
                  <a:lnTo>
                    <a:pt x="3347" y="4529"/>
                  </a:lnTo>
                  <a:cubicBezTo>
                    <a:pt x="2906" y="4541"/>
                    <a:pt x="2454" y="4624"/>
                    <a:pt x="2025" y="4755"/>
                  </a:cubicBezTo>
                  <a:cubicBezTo>
                    <a:pt x="1215" y="5041"/>
                    <a:pt x="477" y="5648"/>
                    <a:pt x="144" y="6458"/>
                  </a:cubicBezTo>
                  <a:cubicBezTo>
                    <a:pt x="1" y="6815"/>
                    <a:pt x="13" y="7232"/>
                    <a:pt x="227" y="7565"/>
                  </a:cubicBezTo>
                  <a:cubicBezTo>
                    <a:pt x="418" y="7946"/>
                    <a:pt x="906" y="8161"/>
                    <a:pt x="1275" y="8339"/>
                  </a:cubicBezTo>
                  <a:cubicBezTo>
                    <a:pt x="2323" y="8851"/>
                    <a:pt x="3430" y="9220"/>
                    <a:pt x="4549" y="9542"/>
                  </a:cubicBezTo>
                  <a:cubicBezTo>
                    <a:pt x="4025" y="11613"/>
                    <a:pt x="3537" y="13685"/>
                    <a:pt x="3061" y="15769"/>
                  </a:cubicBezTo>
                  <a:cubicBezTo>
                    <a:pt x="2585" y="17852"/>
                    <a:pt x="2084" y="19936"/>
                    <a:pt x="1596" y="22019"/>
                  </a:cubicBezTo>
                  <a:cubicBezTo>
                    <a:pt x="1477" y="22508"/>
                    <a:pt x="1370" y="23008"/>
                    <a:pt x="1263" y="23484"/>
                  </a:cubicBezTo>
                  <a:cubicBezTo>
                    <a:pt x="1215" y="23698"/>
                    <a:pt x="1156" y="23936"/>
                    <a:pt x="1144" y="24163"/>
                  </a:cubicBezTo>
                  <a:cubicBezTo>
                    <a:pt x="1144" y="24222"/>
                    <a:pt x="1120" y="24341"/>
                    <a:pt x="1144" y="24401"/>
                  </a:cubicBezTo>
                  <a:cubicBezTo>
                    <a:pt x="1191" y="24472"/>
                    <a:pt x="1311" y="24532"/>
                    <a:pt x="1370" y="24579"/>
                  </a:cubicBezTo>
                  <a:cubicBezTo>
                    <a:pt x="2132" y="25175"/>
                    <a:pt x="2977" y="25627"/>
                    <a:pt x="3858" y="26008"/>
                  </a:cubicBezTo>
                  <a:cubicBezTo>
                    <a:pt x="5680" y="26794"/>
                    <a:pt x="7668" y="27365"/>
                    <a:pt x="9657" y="27520"/>
                  </a:cubicBezTo>
                  <a:cubicBezTo>
                    <a:pt x="10011" y="27550"/>
                    <a:pt x="10366" y="27566"/>
                    <a:pt x="10721" y="27566"/>
                  </a:cubicBezTo>
                  <a:cubicBezTo>
                    <a:pt x="11501" y="27566"/>
                    <a:pt x="12281" y="27490"/>
                    <a:pt x="13050" y="27318"/>
                  </a:cubicBezTo>
                  <a:cubicBezTo>
                    <a:pt x="13586" y="27199"/>
                    <a:pt x="14110" y="27032"/>
                    <a:pt x="14634" y="26853"/>
                  </a:cubicBezTo>
                  <a:cubicBezTo>
                    <a:pt x="15074" y="26711"/>
                    <a:pt x="15419" y="26353"/>
                    <a:pt x="15860" y="26187"/>
                  </a:cubicBezTo>
                  <a:cubicBezTo>
                    <a:pt x="15896" y="26175"/>
                    <a:pt x="15908" y="26163"/>
                    <a:pt x="15908" y="26115"/>
                  </a:cubicBezTo>
                  <a:cubicBezTo>
                    <a:pt x="15741" y="25127"/>
                    <a:pt x="15503" y="24151"/>
                    <a:pt x="15288" y="23162"/>
                  </a:cubicBezTo>
                  <a:cubicBezTo>
                    <a:pt x="15062" y="22162"/>
                    <a:pt x="14836" y="21186"/>
                    <a:pt x="14586" y="20198"/>
                  </a:cubicBezTo>
                  <a:cubicBezTo>
                    <a:pt x="14110" y="18257"/>
                    <a:pt x="13574" y="16316"/>
                    <a:pt x="13062" y="14364"/>
                  </a:cubicBezTo>
                  <a:cubicBezTo>
                    <a:pt x="12788" y="13268"/>
                    <a:pt x="12502" y="12161"/>
                    <a:pt x="12217" y="11078"/>
                  </a:cubicBezTo>
                  <a:lnTo>
                    <a:pt x="12217" y="11078"/>
                  </a:lnTo>
                  <a:cubicBezTo>
                    <a:pt x="13157" y="11185"/>
                    <a:pt x="14098" y="11292"/>
                    <a:pt x="15050" y="11316"/>
                  </a:cubicBezTo>
                  <a:cubicBezTo>
                    <a:pt x="15166" y="11319"/>
                    <a:pt x="15280" y="11320"/>
                    <a:pt x="15394" y="11320"/>
                  </a:cubicBezTo>
                  <a:cubicBezTo>
                    <a:pt x="15764" y="11320"/>
                    <a:pt x="16130" y="11305"/>
                    <a:pt x="16503" y="11268"/>
                  </a:cubicBezTo>
                  <a:cubicBezTo>
                    <a:pt x="16812" y="11244"/>
                    <a:pt x="17170" y="11197"/>
                    <a:pt x="17444" y="11066"/>
                  </a:cubicBezTo>
                  <a:cubicBezTo>
                    <a:pt x="17551" y="11018"/>
                    <a:pt x="17682" y="10935"/>
                    <a:pt x="17729" y="10828"/>
                  </a:cubicBezTo>
                  <a:cubicBezTo>
                    <a:pt x="17813" y="10661"/>
                    <a:pt x="17825" y="10423"/>
                    <a:pt x="17848" y="10232"/>
                  </a:cubicBezTo>
                  <a:cubicBezTo>
                    <a:pt x="17872" y="9839"/>
                    <a:pt x="17801" y="9506"/>
                    <a:pt x="17586" y="9173"/>
                  </a:cubicBezTo>
                  <a:cubicBezTo>
                    <a:pt x="17384" y="8863"/>
                    <a:pt x="17098" y="8637"/>
                    <a:pt x="16801" y="8411"/>
                  </a:cubicBezTo>
                  <a:cubicBezTo>
                    <a:pt x="16455" y="8149"/>
                    <a:pt x="16086" y="7922"/>
                    <a:pt x="15717" y="7720"/>
                  </a:cubicBezTo>
                  <a:cubicBezTo>
                    <a:pt x="15324" y="7506"/>
                    <a:pt x="14943" y="7327"/>
                    <a:pt x="14538" y="7149"/>
                  </a:cubicBezTo>
                  <a:cubicBezTo>
                    <a:pt x="14455" y="7101"/>
                    <a:pt x="14360" y="7077"/>
                    <a:pt x="14276" y="7030"/>
                  </a:cubicBezTo>
                  <a:cubicBezTo>
                    <a:pt x="14193" y="7006"/>
                    <a:pt x="14050" y="6970"/>
                    <a:pt x="14003" y="6910"/>
                  </a:cubicBezTo>
                  <a:cubicBezTo>
                    <a:pt x="13943" y="6839"/>
                    <a:pt x="13979" y="6672"/>
                    <a:pt x="13955" y="6565"/>
                  </a:cubicBezTo>
                  <a:cubicBezTo>
                    <a:pt x="13943" y="6422"/>
                    <a:pt x="13943" y="6291"/>
                    <a:pt x="13931" y="6137"/>
                  </a:cubicBezTo>
                  <a:cubicBezTo>
                    <a:pt x="13836" y="5279"/>
                    <a:pt x="13693" y="4422"/>
                    <a:pt x="13419" y="3612"/>
                  </a:cubicBezTo>
                  <a:cubicBezTo>
                    <a:pt x="13169" y="2839"/>
                    <a:pt x="12824" y="2041"/>
                    <a:pt x="12324" y="1410"/>
                  </a:cubicBezTo>
                  <a:cubicBezTo>
                    <a:pt x="11871" y="838"/>
                    <a:pt x="11264" y="398"/>
                    <a:pt x="10586" y="172"/>
                  </a:cubicBezTo>
                  <a:cubicBezTo>
                    <a:pt x="10228" y="54"/>
                    <a:pt x="9865" y="1"/>
                    <a:pt x="950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subTitle"/>
          </p:nvPr>
        </p:nvSpPr>
        <p:spPr>
          <a:xfrm>
            <a:off x="3209760" y="1697318"/>
            <a:ext cx="5209920" cy="2902762"/>
          </a:xfrm>
          <a:prstGeom prst="rect">
            <a:avLst/>
          </a:prstGeom>
          <a:noFill/>
          <a:ln w="0">
            <a:noFill/>
          </a:ln>
        </p:spPr>
        <p:txBody>
          <a:bodyPr lIns="91440" tIns="91440" rIns="91440" bIns="91440" anchor="t">
            <a:normAutofit/>
          </a:bodyPr>
          <a:lstStyle/>
          <a:p>
            <a:pPr>
              <a:lnSpc>
                <a:spcPct val="100000"/>
              </a:lnSpc>
              <a:tabLst>
                <a:tab pos="0" algn="l"/>
              </a:tabLst>
            </a:pPr>
            <a:r>
              <a:rPr lang="en" sz="1600" b="0" strike="noStrike" spc="-1" dirty="0">
                <a:solidFill>
                  <a:schemeClr val="dk2"/>
                </a:solidFill>
                <a:latin typeface="Quicksand"/>
                <a:ea typeface="Quicksand"/>
              </a:rPr>
              <a:t>Real-time updates are crucial for maintaining accurate reading logs. By using AWS Lambda for serverless computing, the system can automatically update the reading time as users log their reading sessions. This feature ensures that every minute spent reading is accounted for instantly, which helps users understand their reading habits and maintain momentum towards completing their books.</a:t>
            </a:r>
            <a:endParaRPr lang="en-US" sz="1600" b="0" strike="noStrike" spc="-1" dirty="0">
              <a:solidFill>
                <a:srgbClr val="000000"/>
              </a:solidFill>
              <a:latin typeface="OpenSymbol"/>
            </a:endParaRPr>
          </a:p>
        </p:txBody>
      </p:sp>
      <p:sp>
        <p:nvSpPr>
          <p:cNvPr id="246" name="PlaceHolder 2"/>
          <p:cNvSpPr>
            <a:spLocks noGrp="1"/>
          </p:cNvSpPr>
          <p:nvPr>
            <p:ph type="title"/>
          </p:nvPr>
        </p:nvSpPr>
        <p:spPr>
          <a:xfrm>
            <a:off x="3219480" y="800846"/>
            <a:ext cx="5209920" cy="669365"/>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2900" b="1" strike="noStrike" spc="-1" dirty="0">
                <a:solidFill>
                  <a:schemeClr val="dk1"/>
                </a:solidFill>
                <a:latin typeface="Montserrat Alternates ExtraBold"/>
                <a:ea typeface="Montserrat Alternates ExtraBold"/>
              </a:rPr>
              <a:t>Real-Time Updates</a:t>
            </a:r>
            <a:endParaRPr lang="fr-FR" sz="2900" b="1" strike="noStrike" spc="-1" dirty="0">
              <a:solidFill>
                <a:schemeClr val="dk1"/>
              </a:solidFill>
              <a:latin typeface="Arial"/>
            </a:endParaRPr>
          </a:p>
        </p:txBody>
      </p:sp>
      <p:grpSp>
        <p:nvGrpSpPr>
          <p:cNvPr id="269" name="Google Shape;621;p38"/>
          <p:cNvGrpSpPr/>
          <p:nvPr/>
        </p:nvGrpSpPr>
        <p:grpSpPr>
          <a:xfrm>
            <a:off x="460097" y="1432282"/>
            <a:ext cx="1516925" cy="1083752"/>
            <a:chOff x="817920" y="1649160"/>
            <a:chExt cx="1248840" cy="757080"/>
          </a:xfrm>
        </p:grpSpPr>
        <p:sp>
          <p:nvSpPr>
            <p:cNvPr id="270" name="Google Shape;622;p38"/>
            <p:cNvSpPr/>
            <p:nvPr/>
          </p:nvSpPr>
          <p:spPr>
            <a:xfrm>
              <a:off x="830880" y="1653480"/>
              <a:ext cx="1224000" cy="748800"/>
            </a:xfrm>
            <a:custGeom>
              <a:avLst/>
              <a:gdLst>
                <a:gd name="textAreaLeft" fmla="*/ 0 w 1224000"/>
                <a:gd name="textAreaRight" fmla="*/ 1224360 w 1224000"/>
                <a:gd name="textAreaTop" fmla="*/ 0 h 748800"/>
                <a:gd name="textAreaBottom" fmla="*/ 749160 h 748800"/>
              </a:gdLst>
              <a:ahLst/>
              <a:cxnLst/>
              <a:rect l="textAreaLeft" t="textAreaTop" r="textAreaRight" b="textAreaBottom"/>
              <a:pathLst>
                <a:path w="30528" h="18682">
                  <a:moveTo>
                    <a:pt x="17246" y="0"/>
                  </a:moveTo>
                  <a:cubicBezTo>
                    <a:pt x="16198" y="0"/>
                    <a:pt x="15150" y="125"/>
                    <a:pt x="14133" y="383"/>
                  </a:cubicBezTo>
                  <a:lnTo>
                    <a:pt x="14133" y="348"/>
                  </a:lnTo>
                  <a:cubicBezTo>
                    <a:pt x="10371" y="1026"/>
                    <a:pt x="7739" y="3038"/>
                    <a:pt x="5037" y="5432"/>
                  </a:cubicBezTo>
                  <a:cubicBezTo>
                    <a:pt x="3036" y="7194"/>
                    <a:pt x="2251" y="9468"/>
                    <a:pt x="2262" y="12040"/>
                  </a:cubicBezTo>
                  <a:cubicBezTo>
                    <a:pt x="1572" y="12540"/>
                    <a:pt x="965" y="13159"/>
                    <a:pt x="465" y="13849"/>
                  </a:cubicBezTo>
                  <a:cubicBezTo>
                    <a:pt x="226" y="14183"/>
                    <a:pt x="0" y="14552"/>
                    <a:pt x="0" y="14969"/>
                  </a:cubicBezTo>
                  <a:cubicBezTo>
                    <a:pt x="0" y="15504"/>
                    <a:pt x="429" y="15981"/>
                    <a:pt x="929" y="16183"/>
                  </a:cubicBezTo>
                  <a:cubicBezTo>
                    <a:pt x="1261" y="16329"/>
                    <a:pt x="1625" y="16375"/>
                    <a:pt x="1993" y="16375"/>
                  </a:cubicBezTo>
                  <a:cubicBezTo>
                    <a:pt x="2167" y="16375"/>
                    <a:pt x="2341" y="16365"/>
                    <a:pt x="2512" y="16350"/>
                  </a:cubicBezTo>
                  <a:cubicBezTo>
                    <a:pt x="2953" y="16302"/>
                    <a:pt x="3382" y="16242"/>
                    <a:pt x="3798" y="16135"/>
                  </a:cubicBezTo>
                  <a:cubicBezTo>
                    <a:pt x="4239" y="16504"/>
                    <a:pt x="4715" y="16826"/>
                    <a:pt x="5227" y="17076"/>
                  </a:cubicBezTo>
                  <a:cubicBezTo>
                    <a:pt x="7288" y="18166"/>
                    <a:pt x="9610" y="18681"/>
                    <a:pt x="11943" y="18681"/>
                  </a:cubicBezTo>
                  <a:cubicBezTo>
                    <a:pt x="13586" y="18681"/>
                    <a:pt x="15235" y="18425"/>
                    <a:pt x="16800" y="17933"/>
                  </a:cubicBezTo>
                  <a:cubicBezTo>
                    <a:pt x="20598" y="16731"/>
                    <a:pt x="23896" y="14207"/>
                    <a:pt x="26349" y="11099"/>
                  </a:cubicBezTo>
                  <a:cubicBezTo>
                    <a:pt x="27135" y="10099"/>
                    <a:pt x="27861" y="8944"/>
                    <a:pt x="28075" y="7730"/>
                  </a:cubicBezTo>
                  <a:cubicBezTo>
                    <a:pt x="28516" y="7468"/>
                    <a:pt x="28932" y="7170"/>
                    <a:pt x="29325" y="6848"/>
                  </a:cubicBezTo>
                  <a:cubicBezTo>
                    <a:pt x="29742" y="6503"/>
                    <a:pt x="30135" y="6110"/>
                    <a:pt x="30337" y="5610"/>
                  </a:cubicBezTo>
                  <a:cubicBezTo>
                    <a:pt x="30528" y="5110"/>
                    <a:pt x="30492" y="4479"/>
                    <a:pt x="30111" y="4098"/>
                  </a:cubicBezTo>
                  <a:cubicBezTo>
                    <a:pt x="29825" y="3800"/>
                    <a:pt x="29397" y="3693"/>
                    <a:pt x="28992" y="3634"/>
                  </a:cubicBezTo>
                  <a:cubicBezTo>
                    <a:pt x="28563" y="3562"/>
                    <a:pt x="28135" y="3527"/>
                    <a:pt x="27706" y="3527"/>
                  </a:cubicBezTo>
                  <a:cubicBezTo>
                    <a:pt x="27277" y="3527"/>
                    <a:pt x="26849" y="3562"/>
                    <a:pt x="26420" y="3634"/>
                  </a:cubicBezTo>
                  <a:cubicBezTo>
                    <a:pt x="26349" y="3550"/>
                    <a:pt x="26277" y="3479"/>
                    <a:pt x="26194" y="3408"/>
                  </a:cubicBezTo>
                  <a:cubicBezTo>
                    <a:pt x="23771" y="1210"/>
                    <a:pt x="20503" y="0"/>
                    <a:pt x="17246"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1" name="Google Shape;623;p38"/>
            <p:cNvSpPr/>
            <p:nvPr/>
          </p:nvSpPr>
          <p:spPr>
            <a:xfrm>
              <a:off x="817920" y="1649160"/>
              <a:ext cx="1248840" cy="757080"/>
            </a:xfrm>
            <a:custGeom>
              <a:avLst/>
              <a:gdLst>
                <a:gd name="textAreaLeft" fmla="*/ 0 w 1248840"/>
                <a:gd name="textAreaRight" fmla="*/ 1249200 w 1248840"/>
                <a:gd name="textAreaTop" fmla="*/ 0 h 757080"/>
                <a:gd name="textAreaBottom" fmla="*/ 757440 h 757080"/>
              </a:gdLst>
              <a:ahLst/>
              <a:cxnLst/>
              <a:rect l="textAreaLeft" t="textAreaTop" r="textAreaRight" b="textAreaBottom"/>
              <a:pathLst>
                <a:path w="31148" h="18888">
                  <a:moveTo>
                    <a:pt x="17562" y="201"/>
                  </a:moveTo>
                  <a:cubicBezTo>
                    <a:pt x="20839" y="201"/>
                    <a:pt x="24123" y="1419"/>
                    <a:pt x="26540" y="3654"/>
                  </a:cubicBezTo>
                  <a:cubicBezTo>
                    <a:pt x="26587" y="3714"/>
                    <a:pt x="26659" y="3809"/>
                    <a:pt x="26730" y="3833"/>
                  </a:cubicBezTo>
                  <a:cubicBezTo>
                    <a:pt x="26749" y="3836"/>
                    <a:pt x="26769" y="3838"/>
                    <a:pt x="26791" y="3838"/>
                  </a:cubicBezTo>
                  <a:cubicBezTo>
                    <a:pt x="26923" y="3838"/>
                    <a:pt x="27106" y="3784"/>
                    <a:pt x="27218" y="3773"/>
                  </a:cubicBezTo>
                  <a:cubicBezTo>
                    <a:pt x="27486" y="3747"/>
                    <a:pt x="27748" y="3733"/>
                    <a:pt x="28012" y="3733"/>
                  </a:cubicBezTo>
                  <a:cubicBezTo>
                    <a:pt x="28100" y="3733"/>
                    <a:pt x="28189" y="3735"/>
                    <a:pt x="28278" y="3738"/>
                  </a:cubicBezTo>
                  <a:cubicBezTo>
                    <a:pt x="28940" y="3749"/>
                    <a:pt x="29805" y="3784"/>
                    <a:pt x="30334" y="4238"/>
                  </a:cubicBezTo>
                  <a:lnTo>
                    <a:pt x="30334" y="4238"/>
                  </a:lnTo>
                  <a:cubicBezTo>
                    <a:pt x="30338" y="4246"/>
                    <a:pt x="30343" y="4254"/>
                    <a:pt x="30350" y="4262"/>
                  </a:cubicBezTo>
                  <a:cubicBezTo>
                    <a:pt x="31148" y="5155"/>
                    <a:pt x="30302" y="6262"/>
                    <a:pt x="29576" y="6869"/>
                  </a:cubicBezTo>
                  <a:cubicBezTo>
                    <a:pt x="29373" y="7036"/>
                    <a:pt x="29171" y="7191"/>
                    <a:pt x="28969" y="7333"/>
                  </a:cubicBezTo>
                  <a:cubicBezTo>
                    <a:pt x="28850" y="7417"/>
                    <a:pt x="28742" y="7488"/>
                    <a:pt x="28623" y="7572"/>
                  </a:cubicBezTo>
                  <a:cubicBezTo>
                    <a:pt x="28516" y="7619"/>
                    <a:pt x="28409" y="7679"/>
                    <a:pt x="28314" y="7762"/>
                  </a:cubicBezTo>
                  <a:cubicBezTo>
                    <a:pt x="28230" y="7857"/>
                    <a:pt x="28230" y="8084"/>
                    <a:pt x="28195" y="8215"/>
                  </a:cubicBezTo>
                  <a:cubicBezTo>
                    <a:pt x="28123" y="8476"/>
                    <a:pt x="28028" y="8726"/>
                    <a:pt x="27921" y="8977"/>
                  </a:cubicBezTo>
                  <a:cubicBezTo>
                    <a:pt x="27528" y="9893"/>
                    <a:pt x="26933" y="10715"/>
                    <a:pt x="26302" y="11489"/>
                  </a:cubicBezTo>
                  <a:cubicBezTo>
                    <a:pt x="25647" y="12286"/>
                    <a:pt x="24944" y="13037"/>
                    <a:pt x="24182" y="13739"/>
                  </a:cubicBezTo>
                  <a:cubicBezTo>
                    <a:pt x="21230" y="16466"/>
                    <a:pt x="17467" y="18359"/>
                    <a:pt x="13419" y="18656"/>
                  </a:cubicBezTo>
                  <a:cubicBezTo>
                    <a:pt x="13040" y="18685"/>
                    <a:pt x="12661" y="18699"/>
                    <a:pt x="12281" y="18699"/>
                  </a:cubicBezTo>
                  <a:cubicBezTo>
                    <a:pt x="10775" y="18699"/>
                    <a:pt x="9269" y="18475"/>
                    <a:pt x="7823" y="18037"/>
                  </a:cubicBezTo>
                  <a:cubicBezTo>
                    <a:pt x="6894" y="17751"/>
                    <a:pt x="6013" y="17359"/>
                    <a:pt x="5180" y="16882"/>
                  </a:cubicBezTo>
                  <a:cubicBezTo>
                    <a:pt x="4942" y="16739"/>
                    <a:pt x="4704" y="16597"/>
                    <a:pt x="4489" y="16430"/>
                  </a:cubicBezTo>
                  <a:cubicBezTo>
                    <a:pt x="4370" y="16346"/>
                    <a:pt x="4239" y="16168"/>
                    <a:pt x="4097" y="16156"/>
                  </a:cubicBezTo>
                  <a:cubicBezTo>
                    <a:pt x="3977" y="16168"/>
                    <a:pt x="3858" y="16192"/>
                    <a:pt x="3751" y="16227"/>
                  </a:cubicBezTo>
                  <a:cubicBezTo>
                    <a:pt x="3596" y="16263"/>
                    <a:pt x="3454" y="16287"/>
                    <a:pt x="3299" y="16311"/>
                  </a:cubicBezTo>
                  <a:cubicBezTo>
                    <a:pt x="3037" y="16346"/>
                    <a:pt x="2775" y="16370"/>
                    <a:pt x="2513" y="16382"/>
                  </a:cubicBezTo>
                  <a:cubicBezTo>
                    <a:pt x="2445" y="16385"/>
                    <a:pt x="2376" y="16387"/>
                    <a:pt x="2308" y="16387"/>
                  </a:cubicBezTo>
                  <a:cubicBezTo>
                    <a:pt x="1823" y="16387"/>
                    <a:pt x="1327" y="16304"/>
                    <a:pt x="941" y="16001"/>
                  </a:cubicBezTo>
                  <a:cubicBezTo>
                    <a:pt x="477" y="15680"/>
                    <a:pt x="310" y="15084"/>
                    <a:pt x="537" y="14572"/>
                  </a:cubicBezTo>
                  <a:cubicBezTo>
                    <a:pt x="918" y="13668"/>
                    <a:pt x="1787" y="12882"/>
                    <a:pt x="2549" y="12298"/>
                  </a:cubicBezTo>
                  <a:cubicBezTo>
                    <a:pt x="2680" y="12191"/>
                    <a:pt x="2680" y="12179"/>
                    <a:pt x="2680" y="12001"/>
                  </a:cubicBezTo>
                  <a:cubicBezTo>
                    <a:pt x="2680" y="11774"/>
                    <a:pt x="2692" y="11548"/>
                    <a:pt x="2703" y="11322"/>
                  </a:cubicBezTo>
                  <a:cubicBezTo>
                    <a:pt x="2727" y="10905"/>
                    <a:pt x="2787" y="10489"/>
                    <a:pt x="2870" y="10072"/>
                  </a:cubicBezTo>
                  <a:cubicBezTo>
                    <a:pt x="3025" y="9274"/>
                    <a:pt x="3287" y="8500"/>
                    <a:pt x="3668" y="7786"/>
                  </a:cubicBezTo>
                  <a:cubicBezTo>
                    <a:pt x="4561" y="6119"/>
                    <a:pt x="6132" y="4916"/>
                    <a:pt x="7597" y="3785"/>
                  </a:cubicBezTo>
                  <a:cubicBezTo>
                    <a:pt x="9180" y="2571"/>
                    <a:pt x="10919" y="1535"/>
                    <a:pt x="12836" y="940"/>
                  </a:cubicBezTo>
                  <a:cubicBezTo>
                    <a:pt x="13353" y="790"/>
                    <a:pt x="13871" y="663"/>
                    <a:pt x="14399" y="558"/>
                  </a:cubicBezTo>
                  <a:lnTo>
                    <a:pt x="14399" y="558"/>
                  </a:lnTo>
                  <a:cubicBezTo>
                    <a:pt x="14416" y="570"/>
                    <a:pt x="14437" y="577"/>
                    <a:pt x="14458" y="577"/>
                  </a:cubicBezTo>
                  <a:cubicBezTo>
                    <a:pt x="14469" y="577"/>
                    <a:pt x="14480" y="575"/>
                    <a:pt x="14491" y="571"/>
                  </a:cubicBezTo>
                  <a:cubicBezTo>
                    <a:pt x="15495" y="322"/>
                    <a:pt x="16528" y="201"/>
                    <a:pt x="17562" y="201"/>
                  </a:cubicBezTo>
                  <a:close/>
                  <a:moveTo>
                    <a:pt x="17570" y="1"/>
                  </a:moveTo>
                  <a:cubicBezTo>
                    <a:pt x="16527" y="1"/>
                    <a:pt x="15488" y="121"/>
                    <a:pt x="14474" y="367"/>
                  </a:cubicBezTo>
                  <a:lnTo>
                    <a:pt x="14474" y="367"/>
                  </a:lnTo>
                  <a:cubicBezTo>
                    <a:pt x="14470" y="366"/>
                    <a:pt x="14466" y="366"/>
                    <a:pt x="14462" y="366"/>
                  </a:cubicBezTo>
                  <a:cubicBezTo>
                    <a:pt x="14456" y="366"/>
                    <a:pt x="14449" y="367"/>
                    <a:pt x="14443" y="368"/>
                  </a:cubicBezTo>
                  <a:cubicBezTo>
                    <a:pt x="12336" y="773"/>
                    <a:pt x="10347" y="1607"/>
                    <a:pt x="8585" y="2833"/>
                  </a:cubicBezTo>
                  <a:cubicBezTo>
                    <a:pt x="7692" y="3452"/>
                    <a:pt x="6835" y="4119"/>
                    <a:pt x="6025" y="4833"/>
                  </a:cubicBezTo>
                  <a:cubicBezTo>
                    <a:pt x="5299" y="5452"/>
                    <a:pt x="4585" y="6071"/>
                    <a:pt x="4025" y="6857"/>
                  </a:cubicBezTo>
                  <a:cubicBezTo>
                    <a:pt x="3037" y="8226"/>
                    <a:pt x="2573" y="9869"/>
                    <a:pt x="2489" y="11548"/>
                  </a:cubicBezTo>
                  <a:cubicBezTo>
                    <a:pt x="2489" y="11751"/>
                    <a:pt x="2537" y="12025"/>
                    <a:pt x="2394" y="12167"/>
                  </a:cubicBezTo>
                  <a:cubicBezTo>
                    <a:pt x="2215" y="12346"/>
                    <a:pt x="2001" y="12489"/>
                    <a:pt x="1822" y="12656"/>
                  </a:cubicBezTo>
                  <a:cubicBezTo>
                    <a:pt x="1406" y="13025"/>
                    <a:pt x="1037" y="13441"/>
                    <a:pt x="703" y="13894"/>
                  </a:cubicBezTo>
                  <a:cubicBezTo>
                    <a:pt x="215" y="14572"/>
                    <a:pt x="1" y="15370"/>
                    <a:pt x="656" y="16025"/>
                  </a:cubicBezTo>
                  <a:cubicBezTo>
                    <a:pt x="1094" y="16456"/>
                    <a:pt x="1694" y="16582"/>
                    <a:pt x="2302" y="16582"/>
                  </a:cubicBezTo>
                  <a:cubicBezTo>
                    <a:pt x="2684" y="16582"/>
                    <a:pt x="3069" y="16533"/>
                    <a:pt x="3418" y="16477"/>
                  </a:cubicBezTo>
                  <a:cubicBezTo>
                    <a:pt x="3578" y="16459"/>
                    <a:pt x="3819" y="16373"/>
                    <a:pt x="4002" y="16373"/>
                  </a:cubicBezTo>
                  <a:cubicBezTo>
                    <a:pt x="4050" y="16373"/>
                    <a:pt x="4095" y="16379"/>
                    <a:pt x="4132" y="16394"/>
                  </a:cubicBezTo>
                  <a:cubicBezTo>
                    <a:pt x="4251" y="16466"/>
                    <a:pt x="4358" y="16549"/>
                    <a:pt x="4454" y="16632"/>
                  </a:cubicBezTo>
                  <a:cubicBezTo>
                    <a:pt x="4549" y="16704"/>
                    <a:pt x="4656" y="16775"/>
                    <a:pt x="4751" y="16847"/>
                  </a:cubicBezTo>
                  <a:cubicBezTo>
                    <a:pt x="5192" y="17120"/>
                    <a:pt x="5656" y="17370"/>
                    <a:pt x="6132" y="17585"/>
                  </a:cubicBezTo>
                  <a:cubicBezTo>
                    <a:pt x="7930" y="18394"/>
                    <a:pt x="9871" y="18835"/>
                    <a:pt x="11836" y="18882"/>
                  </a:cubicBezTo>
                  <a:cubicBezTo>
                    <a:pt x="11966" y="18886"/>
                    <a:pt x="12096" y="18887"/>
                    <a:pt x="12225" y="18887"/>
                  </a:cubicBezTo>
                  <a:cubicBezTo>
                    <a:pt x="16335" y="18887"/>
                    <a:pt x="20269" y="17253"/>
                    <a:pt x="23420" y="14656"/>
                  </a:cubicBezTo>
                  <a:cubicBezTo>
                    <a:pt x="25016" y="13334"/>
                    <a:pt x="26564" y="11763"/>
                    <a:pt x="27635" y="9965"/>
                  </a:cubicBezTo>
                  <a:cubicBezTo>
                    <a:pt x="27897" y="9524"/>
                    <a:pt x="28111" y="9060"/>
                    <a:pt x="28290" y="8572"/>
                  </a:cubicBezTo>
                  <a:cubicBezTo>
                    <a:pt x="28350" y="8369"/>
                    <a:pt x="28373" y="8072"/>
                    <a:pt x="28492" y="7905"/>
                  </a:cubicBezTo>
                  <a:cubicBezTo>
                    <a:pt x="28647" y="7691"/>
                    <a:pt x="29004" y="7548"/>
                    <a:pt x="29219" y="7393"/>
                  </a:cubicBezTo>
                  <a:cubicBezTo>
                    <a:pt x="29933" y="6869"/>
                    <a:pt x="30755" y="6202"/>
                    <a:pt x="30850" y="5262"/>
                  </a:cubicBezTo>
                  <a:cubicBezTo>
                    <a:pt x="30897" y="4857"/>
                    <a:pt x="30767" y="4452"/>
                    <a:pt x="30505" y="4143"/>
                  </a:cubicBezTo>
                  <a:cubicBezTo>
                    <a:pt x="30504" y="4142"/>
                    <a:pt x="30504" y="4142"/>
                    <a:pt x="30504" y="4142"/>
                  </a:cubicBezTo>
                  <a:lnTo>
                    <a:pt x="30504" y="4142"/>
                  </a:lnTo>
                  <a:cubicBezTo>
                    <a:pt x="30500" y="4138"/>
                    <a:pt x="30497" y="4134"/>
                    <a:pt x="30493" y="4131"/>
                  </a:cubicBezTo>
                  <a:cubicBezTo>
                    <a:pt x="30100" y="3762"/>
                    <a:pt x="29564" y="3666"/>
                    <a:pt x="29040" y="3595"/>
                  </a:cubicBezTo>
                  <a:cubicBezTo>
                    <a:pt x="28706" y="3558"/>
                    <a:pt x="28369" y="3537"/>
                    <a:pt x="28031" y="3537"/>
                  </a:cubicBezTo>
                  <a:cubicBezTo>
                    <a:pt x="27717" y="3537"/>
                    <a:pt x="27402" y="3555"/>
                    <a:pt x="27087" y="3595"/>
                  </a:cubicBezTo>
                  <a:cubicBezTo>
                    <a:pt x="27022" y="3599"/>
                    <a:pt x="26967" y="3605"/>
                    <a:pt x="26915" y="3605"/>
                  </a:cubicBezTo>
                  <a:cubicBezTo>
                    <a:pt x="26826" y="3605"/>
                    <a:pt x="26750" y="3587"/>
                    <a:pt x="26659" y="3512"/>
                  </a:cubicBezTo>
                  <a:cubicBezTo>
                    <a:pt x="26540" y="3428"/>
                    <a:pt x="26433" y="3309"/>
                    <a:pt x="26325" y="3214"/>
                  </a:cubicBezTo>
                  <a:cubicBezTo>
                    <a:pt x="26111" y="3023"/>
                    <a:pt x="25885" y="2845"/>
                    <a:pt x="25647" y="2678"/>
                  </a:cubicBezTo>
                  <a:cubicBezTo>
                    <a:pt x="25218" y="2357"/>
                    <a:pt x="24778" y="2059"/>
                    <a:pt x="24313" y="1797"/>
                  </a:cubicBezTo>
                  <a:cubicBezTo>
                    <a:pt x="22408" y="714"/>
                    <a:pt x="20289" y="106"/>
                    <a:pt x="18098" y="11"/>
                  </a:cubicBezTo>
                  <a:cubicBezTo>
                    <a:pt x="17922" y="4"/>
                    <a:pt x="17746" y="1"/>
                    <a:pt x="17570" y="1"/>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2" name="Google Shape;624;p38"/>
            <p:cNvSpPr/>
            <p:nvPr/>
          </p:nvSpPr>
          <p:spPr>
            <a:xfrm>
              <a:off x="1124280" y="1996200"/>
              <a:ext cx="573840" cy="251280"/>
            </a:xfrm>
            <a:custGeom>
              <a:avLst/>
              <a:gdLst>
                <a:gd name="textAreaLeft" fmla="*/ 0 w 573840"/>
                <a:gd name="textAreaRight" fmla="*/ 574200 w 573840"/>
                <a:gd name="textAreaTop" fmla="*/ 0 h 251280"/>
                <a:gd name="textAreaBottom" fmla="*/ 251640 h 251280"/>
              </a:gdLst>
              <a:ahLst/>
              <a:cxnLst/>
              <a:rect l="textAreaLeft" t="textAreaTop" r="textAreaRight" b="textAreaBottom"/>
              <a:pathLst>
                <a:path w="14317" h="6279">
                  <a:moveTo>
                    <a:pt x="14213" y="0"/>
                  </a:moveTo>
                  <a:cubicBezTo>
                    <a:pt x="14174" y="0"/>
                    <a:pt x="14135" y="23"/>
                    <a:pt x="14119" y="73"/>
                  </a:cubicBezTo>
                  <a:cubicBezTo>
                    <a:pt x="13643" y="2181"/>
                    <a:pt x="11798" y="3526"/>
                    <a:pt x="9976" y="4455"/>
                  </a:cubicBezTo>
                  <a:cubicBezTo>
                    <a:pt x="8106" y="5412"/>
                    <a:pt x="6034" y="6093"/>
                    <a:pt x="3920" y="6093"/>
                  </a:cubicBezTo>
                  <a:cubicBezTo>
                    <a:pt x="3800" y="6093"/>
                    <a:pt x="3679" y="6091"/>
                    <a:pt x="3559" y="6086"/>
                  </a:cubicBezTo>
                  <a:cubicBezTo>
                    <a:pt x="2392" y="6050"/>
                    <a:pt x="1249" y="5777"/>
                    <a:pt x="189" y="5288"/>
                  </a:cubicBezTo>
                  <a:cubicBezTo>
                    <a:pt x="175" y="5283"/>
                    <a:pt x="162" y="5280"/>
                    <a:pt x="149" y="5280"/>
                  </a:cubicBezTo>
                  <a:cubicBezTo>
                    <a:pt x="54" y="5280"/>
                    <a:pt x="1" y="5425"/>
                    <a:pt x="106" y="5467"/>
                  </a:cubicBezTo>
                  <a:lnTo>
                    <a:pt x="94" y="5467"/>
                  </a:lnTo>
                  <a:cubicBezTo>
                    <a:pt x="1300" y="6029"/>
                    <a:pt x="2606" y="6279"/>
                    <a:pt x="3920" y="6279"/>
                  </a:cubicBezTo>
                  <a:cubicBezTo>
                    <a:pt x="4721" y="6279"/>
                    <a:pt x="5524" y="6186"/>
                    <a:pt x="6309" y="6015"/>
                  </a:cubicBezTo>
                  <a:cubicBezTo>
                    <a:pt x="7512" y="5741"/>
                    <a:pt x="8678" y="5324"/>
                    <a:pt x="9786" y="4765"/>
                  </a:cubicBezTo>
                  <a:cubicBezTo>
                    <a:pt x="10798" y="4276"/>
                    <a:pt x="11774" y="3705"/>
                    <a:pt x="12607" y="2931"/>
                  </a:cubicBezTo>
                  <a:cubicBezTo>
                    <a:pt x="13441" y="2181"/>
                    <a:pt x="14036" y="1205"/>
                    <a:pt x="14310" y="109"/>
                  </a:cubicBezTo>
                  <a:cubicBezTo>
                    <a:pt x="14317" y="41"/>
                    <a:pt x="14265" y="0"/>
                    <a:pt x="14213"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3" name="Google Shape;625;p38"/>
            <p:cNvSpPr/>
            <p:nvPr/>
          </p:nvSpPr>
          <p:spPr>
            <a:xfrm>
              <a:off x="1092960" y="2193120"/>
              <a:ext cx="65160" cy="45360"/>
            </a:xfrm>
            <a:custGeom>
              <a:avLst/>
              <a:gdLst>
                <a:gd name="textAreaLeft" fmla="*/ 0 w 65160"/>
                <a:gd name="textAreaRight" fmla="*/ 65520 w 65160"/>
                <a:gd name="textAreaTop" fmla="*/ 0 h 45360"/>
                <a:gd name="textAreaBottom" fmla="*/ 45720 h 45360"/>
              </a:gdLst>
              <a:ahLst/>
              <a:cxnLst/>
              <a:rect l="textAreaLeft" t="textAreaTop" r="textAreaRight" b="textAreaBottom"/>
              <a:pathLst>
                <a:path w="1635" h="1144">
                  <a:moveTo>
                    <a:pt x="955" y="0"/>
                  </a:moveTo>
                  <a:cubicBezTo>
                    <a:pt x="651" y="0"/>
                    <a:pt x="362" y="103"/>
                    <a:pt x="239" y="421"/>
                  </a:cubicBezTo>
                  <a:cubicBezTo>
                    <a:pt x="1" y="1040"/>
                    <a:pt x="965" y="993"/>
                    <a:pt x="1299" y="1135"/>
                  </a:cubicBezTo>
                  <a:cubicBezTo>
                    <a:pt x="1312" y="1141"/>
                    <a:pt x="1324" y="1144"/>
                    <a:pt x="1336" y="1144"/>
                  </a:cubicBezTo>
                  <a:cubicBezTo>
                    <a:pt x="1423" y="1144"/>
                    <a:pt x="1476" y="1009"/>
                    <a:pt x="1382" y="957"/>
                  </a:cubicBezTo>
                  <a:cubicBezTo>
                    <a:pt x="1239" y="897"/>
                    <a:pt x="1084" y="862"/>
                    <a:pt x="929" y="838"/>
                  </a:cubicBezTo>
                  <a:cubicBezTo>
                    <a:pt x="739" y="802"/>
                    <a:pt x="287" y="766"/>
                    <a:pt x="453" y="421"/>
                  </a:cubicBezTo>
                  <a:cubicBezTo>
                    <a:pt x="550" y="234"/>
                    <a:pt x="741" y="175"/>
                    <a:pt x="945" y="175"/>
                  </a:cubicBezTo>
                  <a:cubicBezTo>
                    <a:pt x="1143" y="175"/>
                    <a:pt x="1354" y="231"/>
                    <a:pt x="1501" y="278"/>
                  </a:cubicBezTo>
                  <a:cubicBezTo>
                    <a:pt x="1511" y="281"/>
                    <a:pt x="1521" y="283"/>
                    <a:pt x="1529" y="283"/>
                  </a:cubicBezTo>
                  <a:cubicBezTo>
                    <a:pt x="1623" y="283"/>
                    <a:pt x="1635" y="120"/>
                    <a:pt x="1537" y="88"/>
                  </a:cubicBezTo>
                  <a:lnTo>
                    <a:pt x="1537" y="88"/>
                  </a:lnTo>
                  <a:lnTo>
                    <a:pt x="1525" y="100"/>
                  </a:lnTo>
                  <a:cubicBezTo>
                    <a:pt x="1356" y="43"/>
                    <a:pt x="1153" y="0"/>
                    <a:pt x="955"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4" name="Google Shape;626;p38"/>
            <p:cNvSpPr/>
            <p:nvPr/>
          </p:nvSpPr>
          <p:spPr>
            <a:xfrm>
              <a:off x="1664280" y="1975320"/>
              <a:ext cx="70560" cy="57960"/>
            </a:xfrm>
            <a:custGeom>
              <a:avLst/>
              <a:gdLst>
                <a:gd name="textAreaLeft" fmla="*/ 0 w 70560"/>
                <a:gd name="textAreaRight" fmla="*/ 70920 w 70560"/>
                <a:gd name="textAreaTop" fmla="*/ 0 h 57960"/>
                <a:gd name="textAreaBottom" fmla="*/ 58320 h 57960"/>
              </a:gdLst>
              <a:ahLst/>
              <a:cxnLst/>
              <a:rect l="textAreaLeft" t="textAreaTop" r="textAreaRight" b="textAreaBottom"/>
              <a:pathLst>
                <a:path w="1768" h="1456">
                  <a:moveTo>
                    <a:pt x="1087" y="0"/>
                  </a:moveTo>
                  <a:cubicBezTo>
                    <a:pt x="668" y="0"/>
                    <a:pt x="261" y="517"/>
                    <a:pt x="53" y="795"/>
                  </a:cubicBezTo>
                  <a:cubicBezTo>
                    <a:pt x="1" y="874"/>
                    <a:pt x="64" y="966"/>
                    <a:pt x="130" y="966"/>
                  </a:cubicBezTo>
                  <a:cubicBezTo>
                    <a:pt x="154" y="966"/>
                    <a:pt x="177" y="954"/>
                    <a:pt x="196" y="926"/>
                  </a:cubicBezTo>
                  <a:cubicBezTo>
                    <a:pt x="291" y="783"/>
                    <a:pt x="398" y="652"/>
                    <a:pt x="518" y="521"/>
                  </a:cubicBezTo>
                  <a:cubicBezTo>
                    <a:pt x="624" y="414"/>
                    <a:pt x="865" y="202"/>
                    <a:pt x="1051" y="202"/>
                  </a:cubicBezTo>
                  <a:cubicBezTo>
                    <a:pt x="1072" y="202"/>
                    <a:pt x="1093" y="205"/>
                    <a:pt x="1113" y="211"/>
                  </a:cubicBezTo>
                  <a:lnTo>
                    <a:pt x="1327" y="426"/>
                  </a:lnTo>
                  <a:cubicBezTo>
                    <a:pt x="1327" y="485"/>
                    <a:pt x="1315" y="545"/>
                    <a:pt x="1315" y="616"/>
                  </a:cubicBezTo>
                  <a:cubicBezTo>
                    <a:pt x="1303" y="676"/>
                    <a:pt x="1291" y="747"/>
                    <a:pt x="1268" y="819"/>
                  </a:cubicBezTo>
                  <a:cubicBezTo>
                    <a:pt x="1220" y="997"/>
                    <a:pt x="1149" y="1164"/>
                    <a:pt x="1041" y="1319"/>
                  </a:cubicBezTo>
                  <a:cubicBezTo>
                    <a:pt x="1000" y="1393"/>
                    <a:pt x="1067" y="1456"/>
                    <a:pt x="1136" y="1456"/>
                  </a:cubicBezTo>
                  <a:cubicBezTo>
                    <a:pt x="1167" y="1456"/>
                    <a:pt x="1198" y="1443"/>
                    <a:pt x="1220" y="1414"/>
                  </a:cubicBezTo>
                  <a:cubicBezTo>
                    <a:pt x="1399" y="1116"/>
                    <a:pt x="1768" y="307"/>
                    <a:pt x="1339" y="69"/>
                  </a:cubicBezTo>
                  <a:cubicBezTo>
                    <a:pt x="1255" y="21"/>
                    <a:pt x="1171" y="0"/>
                    <a:pt x="1087" y="0"/>
                  </a:cubicBezTo>
                  <a:close/>
                </a:path>
              </a:pathLst>
            </a:custGeom>
            <a:solidFill>
              <a:schemeClr val="dk1"/>
            </a:solidFill>
            <a:ln w="9525">
              <a:solidFill>
                <a:srgbClr val="000000"/>
              </a:solidFill>
              <a:round/>
            </a:ln>
          </p:spPr>
          <p:style>
            <a:lnRef idx="0">
              <a:scrgbClr r="0" g="0" b="0"/>
            </a:lnRef>
            <a:fillRef idx="0">
              <a:scrgbClr r="0" g="0" b="0"/>
            </a:fillRef>
            <a:effectRef idx="0">
              <a:scrgbClr r="0" g="0" b="0"/>
            </a:effectRef>
            <a:fontRef idx="minor"/>
          </p:style>
          <p:txBody>
            <a:bodyPr tIns="29160" bIns="291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5" name="Google Shape;627;p38"/>
            <p:cNvSpPr/>
            <p:nvPr/>
          </p:nvSpPr>
          <p:spPr>
            <a:xfrm>
              <a:off x="1181520" y="1907640"/>
              <a:ext cx="132120" cy="162720"/>
            </a:xfrm>
            <a:custGeom>
              <a:avLst/>
              <a:gdLst>
                <a:gd name="textAreaLeft" fmla="*/ 0 w 132120"/>
                <a:gd name="textAreaRight" fmla="*/ 132480 w 132120"/>
                <a:gd name="textAreaTop" fmla="*/ 0 h 162720"/>
                <a:gd name="textAreaBottom" fmla="*/ 163080 h 162720"/>
              </a:gdLst>
              <a:ahLst/>
              <a:cxnLst/>
              <a:rect l="textAreaLeft" t="textAreaTop" r="textAreaRight" b="textAreaBottom"/>
              <a:pathLst>
                <a:path w="3299" h="4067">
                  <a:moveTo>
                    <a:pt x="714" y="205"/>
                  </a:moveTo>
                  <a:cubicBezTo>
                    <a:pt x="751" y="205"/>
                    <a:pt x="791" y="211"/>
                    <a:pt x="834" y="224"/>
                  </a:cubicBezTo>
                  <a:cubicBezTo>
                    <a:pt x="1024" y="295"/>
                    <a:pt x="1143" y="486"/>
                    <a:pt x="1251" y="652"/>
                  </a:cubicBezTo>
                  <a:cubicBezTo>
                    <a:pt x="1441" y="950"/>
                    <a:pt x="1632" y="1248"/>
                    <a:pt x="1822" y="1545"/>
                  </a:cubicBezTo>
                  <a:cubicBezTo>
                    <a:pt x="2155" y="2069"/>
                    <a:pt x="2965" y="3081"/>
                    <a:pt x="2417" y="3700"/>
                  </a:cubicBezTo>
                  <a:cubicBezTo>
                    <a:pt x="2284" y="3852"/>
                    <a:pt x="2161" y="3915"/>
                    <a:pt x="2048" y="3915"/>
                  </a:cubicBezTo>
                  <a:cubicBezTo>
                    <a:pt x="1585" y="3915"/>
                    <a:pt x="1292" y="2859"/>
                    <a:pt x="1167" y="2534"/>
                  </a:cubicBezTo>
                  <a:cubicBezTo>
                    <a:pt x="1060" y="2224"/>
                    <a:pt x="917" y="1926"/>
                    <a:pt x="751" y="1641"/>
                  </a:cubicBezTo>
                  <a:cubicBezTo>
                    <a:pt x="572" y="1355"/>
                    <a:pt x="0" y="533"/>
                    <a:pt x="620" y="367"/>
                  </a:cubicBezTo>
                  <a:cubicBezTo>
                    <a:pt x="698" y="343"/>
                    <a:pt x="699" y="258"/>
                    <a:pt x="657" y="209"/>
                  </a:cubicBezTo>
                  <a:lnTo>
                    <a:pt x="657" y="209"/>
                  </a:lnTo>
                  <a:cubicBezTo>
                    <a:pt x="675" y="206"/>
                    <a:pt x="694" y="205"/>
                    <a:pt x="714" y="205"/>
                  </a:cubicBezTo>
                  <a:close/>
                  <a:moveTo>
                    <a:pt x="699" y="1"/>
                  </a:moveTo>
                  <a:cubicBezTo>
                    <a:pt x="441" y="1"/>
                    <a:pt x="255" y="226"/>
                    <a:pt x="131" y="474"/>
                  </a:cubicBezTo>
                  <a:cubicBezTo>
                    <a:pt x="113" y="529"/>
                    <a:pt x="145" y="578"/>
                    <a:pt x="189" y="598"/>
                  </a:cubicBezTo>
                  <a:lnTo>
                    <a:pt x="189" y="598"/>
                  </a:lnTo>
                  <a:cubicBezTo>
                    <a:pt x="162" y="741"/>
                    <a:pt x="175" y="900"/>
                    <a:pt x="215" y="1045"/>
                  </a:cubicBezTo>
                  <a:cubicBezTo>
                    <a:pt x="322" y="1307"/>
                    <a:pt x="453" y="1557"/>
                    <a:pt x="620" y="1795"/>
                  </a:cubicBezTo>
                  <a:cubicBezTo>
                    <a:pt x="798" y="2105"/>
                    <a:pt x="941" y="2426"/>
                    <a:pt x="1060" y="2760"/>
                  </a:cubicBezTo>
                  <a:cubicBezTo>
                    <a:pt x="1191" y="3153"/>
                    <a:pt x="1298" y="3641"/>
                    <a:pt x="1632" y="3915"/>
                  </a:cubicBezTo>
                  <a:cubicBezTo>
                    <a:pt x="1750" y="4016"/>
                    <a:pt x="1898" y="4067"/>
                    <a:pt x="2047" y="4067"/>
                  </a:cubicBezTo>
                  <a:cubicBezTo>
                    <a:pt x="2213" y="4067"/>
                    <a:pt x="2381" y="4004"/>
                    <a:pt x="2513" y="3879"/>
                  </a:cubicBezTo>
                  <a:cubicBezTo>
                    <a:pt x="3298" y="3153"/>
                    <a:pt x="2263" y="1867"/>
                    <a:pt x="1858" y="1236"/>
                  </a:cubicBezTo>
                  <a:cubicBezTo>
                    <a:pt x="1608" y="855"/>
                    <a:pt x="1358" y="212"/>
                    <a:pt x="905" y="45"/>
                  </a:cubicBezTo>
                  <a:cubicBezTo>
                    <a:pt x="832" y="14"/>
                    <a:pt x="763" y="1"/>
                    <a:pt x="69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1360" bIns="81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6" name="Google Shape;628;p38"/>
            <p:cNvSpPr/>
            <p:nvPr/>
          </p:nvSpPr>
          <p:spPr>
            <a:xfrm>
              <a:off x="1188000" y="1913760"/>
              <a:ext cx="99000" cy="150480"/>
            </a:xfrm>
            <a:custGeom>
              <a:avLst/>
              <a:gdLst>
                <a:gd name="textAreaLeft" fmla="*/ 0 w 99000"/>
                <a:gd name="textAreaRight" fmla="*/ 99360 w 99000"/>
                <a:gd name="textAreaTop" fmla="*/ 0 h 150480"/>
                <a:gd name="textAreaBottom" fmla="*/ 150840 h 150480"/>
              </a:gdLst>
              <a:ahLst/>
              <a:cxnLst/>
              <a:rect l="textAreaLeft" t="textAreaTop" r="textAreaRight" b="textAreaBottom"/>
              <a:pathLst>
                <a:path w="2477" h="3763">
                  <a:moveTo>
                    <a:pt x="464" y="818"/>
                  </a:moveTo>
                  <a:lnTo>
                    <a:pt x="464" y="818"/>
                  </a:lnTo>
                  <a:cubicBezTo>
                    <a:pt x="561" y="916"/>
                    <a:pt x="664" y="1004"/>
                    <a:pt x="774" y="1080"/>
                  </a:cubicBezTo>
                  <a:cubicBezTo>
                    <a:pt x="845" y="1143"/>
                    <a:pt x="916" y="1211"/>
                    <a:pt x="983" y="1282"/>
                  </a:cubicBezTo>
                  <a:lnTo>
                    <a:pt x="983" y="1282"/>
                  </a:lnTo>
                  <a:cubicBezTo>
                    <a:pt x="952" y="1285"/>
                    <a:pt x="925" y="1305"/>
                    <a:pt x="912" y="1333"/>
                  </a:cubicBezTo>
                  <a:lnTo>
                    <a:pt x="912" y="1333"/>
                  </a:lnTo>
                  <a:cubicBezTo>
                    <a:pt x="894" y="1304"/>
                    <a:pt x="876" y="1275"/>
                    <a:pt x="857" y="1246"/>
                  </a:cubicBezTo>
                  <a:cubicBezTo>
                    <a:pt x="774" y="1127"/>
                    <a:pt x="667" y="1020"/>
                    <a:pt x="560" y="925"/>
                  </a:cubicBezTo>
                  <a:cubicBezTo>
                    <a:pt x="535" y="898"/>
                    <a:pt x="501" y="861"/>
                    <a:pt x="464" y="818"/>
                  </a:cubicBezTo>
                  <a:close/>
                  <a:moveTo>
                    <a:pt x="788" y="406"/>
                  </a:moveTo>
                  <a:cubicBezTo>
                    <a:pt x="831" y="406"/>
                    <a:pt x="860" y="451"/>
                    <a:pt x="929" y="520"/>
                  </a:cubicBezTo>
                  <a:cubicBezTo>
                    <a:pt x="1012" y="615"/>
                    <a:pt x="1084" y="699"/>
                    <a:pt x="1155" y="794"/>
                  </a:cubicBezTo>
                  <a:cubicBezTo>
                    <a:pt x="1357" y="1092"/>
                    <a:pt x="1536" y="1401"/>
                    <a:pt x="1691" y="1723"/>
                  </a:cubicBezTo>
                  <a:cubicBezTo>
                    <a:pt x="1700" y="1744"/>
                    <a:pt x="1709" y="1766"/>
                    <a:pt x="1719" y="1788"/>
                  </a:cubicBezTo>
                  <a:lnTo>
                    <a:pt x="1719" y="1788"/>
                  </a:lnTo>
                  <a:cubicBezTo>
                    <a:pt x="1695" y="1798"/>
                    <a:pt x="1677" y="1820"/>
                    <a:pt x="1667" y="1846"/>
                  </a:cubicBezTo>
                  <a:lnTo>
                    <a:pt x="1667" y="1846"/>
                  </a:lnTo>
                  <a:cubicBezTo>
                    <a:pt x="1620" y="1772"/>
                    <a:pt x="1571" y="1699"/>
                    <a:pt x="1524" y="1627"/>
                  </a:cubicBezTo>
                  <a:cubicBezTo>
                    <a:pt x="1346" y="1354"/>
                    <a:pt x="1119" y="1115"/>
                    <a:pt x="869" y="901"/>
                  </a:cubicBezTo>
                  <a:cubicBezTo>
                    <a:pt x="798" y="830"/>
                    <a:pt x="726" y="770"/>
                    <a:pt x="655" y="711"/>
                  </a:cubicBezTo>
                  <a:cubicBezTo>
                    <a:pt x="536" y="603"/>
                    <a:pt x="500" y="627"/>
                    <a:pt x="655" y="484"/>
                  </a:cubicBezTo>
                  <a:cubicBezTo>
                    <a:pt x="720" y="429"/>
                    <a:pt x="758" y="406"/>
                    <a:pt x="788" y="406"/>
                  </a:cubicBezTo>
                  <a:close/>
                  <a:moveTo>
                    <a:pt x="944" y="1892"/>
                  </a:moveTo>
                  <a:lnTo>
                    <a:pt x="944" y="1892"/>
                  </a:lnTo>
                  <a:cubicBezTo>
                    <a:pt x="982" y="1923"/>
                    <a:pt x="1021" y="1954"/>
                    <a:pt x="1060" y="1985"/>
                  </a:cubicBezTo>
                  <a:cubicBezTo>
                    <a:pt x="1061" y="1986"/>
                    <a:pt x="1063" y="1988"/>
                    <a:pt x="1065" y="1990"/>
                  </a:cubicBezTo>
                  <a:lnTo>
                    <a:pt x="1065" y="1990"/>
                  </a:lnTo>
                  <a:cubicBezTo>
                    <a:pt x="1075" y="2005"/>
                    <a:pt x="1085" y="2020"/>
                    <a:pt x="1095" y="2035"/>
                  </a:cubicBezTo>
                  <a:lnTo>
                    <a:pt x="1095" y="2035"/>
                  </a:lnTo>
                  <a:cubicBezTo>
                    <a:pt x="1080" y="2036"/>
                    <a:pt x="1066" y="2040"/>
                    <a:pt x="1053" y="2047"/>
                  </a:cubicBezTo>
                  <a:lnTo>
                    <a:pt x="1053" y="2047"/>
                  </a:lnTo>
                  <a:cubicBezTo>
                    <a:pt x="1017" y="1996"/>
                    <a:pt x="981" y="1944"/>
                    <a:pt x="944" y="1892"/>
                  </a:cubicBezTo>
                  <a:close/>
                  <a:moveTo>
                    <a:pt x="1709" y="2300"/>
                  </a:moveTo>
                  <a:lnTo>
                    <a:pt x="1709" y="2300"/>
                  </a:lnTo>
                  <a:cubicBezTo>
                    <a:pt x="1718" y="2316"/>
                    <a:pt x="1727" y="2331"/>
                    <a:pt x="1736" y="2347"/>
                  </a:cubicBezTo>
                  <a:lnTo>
                    <a:pt x="1736" y="2347"/>
                  </a:lnTo>
                  <a:cubicBezTo>
                    <a:pt x="1732" y="2347"/>
                    <a:pt x="1727" y="2347"/>
                    <a:pt x="1723" y="2347"/>
                  </a:cubicBezTo>
                  <a:cubicBezTo>
                    <a:pt x="1704" y="2347"/>
                    <a:pt x="1684" y="2345"/>
                    <a:pt x="1665" y="2342"/>
                  </a:cubicBezTo>
                  <a:lnTo>
                    <a:pt x="1665" y="2342"/>
                  </a:lnTo>
                  <a:cubicBezTo>
                    <a:pt x="1683" y="2332"/>
                    <a:pt x="1698" y="2318"/>
                    <a:pt x="1709" y="2300"/>
                  </a:cubicBezTo>
                  <a:close/>
                  <a:moveTo>
                    <a:pt x="1838" y="2645"/>
                  </a:moveTo>
                  <a:cubicBezTo>
                    <a:pt x="1838" y="2652"/>
                    <a:pt x="1839" y="2659"/>
                    <a:pt x="1840" y="2666"/>
                  </a:cubicBezTo>
                  <a:lnTo>
                    <a:pt x="1840" y="2666"/>
                  </a:lnTo>
                  <a:cubicBezTo>
                    <a:pt x="1837" y="2665"/>
                    <a:pt x="1834" y="2664"/>
                    <a:pt x="1832" y="2663"/>
                  </a:cubicBezTo>
                  <a:lnTo>
                    <a:pt x="1832" y="2663"/>
                  </a:lnTo>
                  <a:cubicBezTo>
                    <a:pt x="1829" y="2657"/>
                    <a:pt x="1827" y="2652"/>
                    <a:pt x="1824" y="2647"/>
                  </a:cubicBezTo>
                  <a:lnTo>
                    <a:pt x="1824" y="2647"/>
                  </a:lnTo>
                  <a:cubicBezTo>
                    <a:pt x="1828" y="2646"/>
                    <a:pt x="1833" y="2646"/>
                    <a:pt x="1838" y="2645"/>
                  </a:cubicBezTo>
                  <a:close/>
                  <a:moveTo>
                    <a:pt x="392" y="0"/>
                  </a:moveTo>
                  <a:cubicBezTo>
                    <a:pt x="381" y="0"/>
                    <a:pt x="370" y="3"/>
                    <a:pt x="357" y="8"/>
                  </a:cubicBezTo>
                  <a:lnTo>
                    <a:pt x="333" y="8"/>
                  </a:lnTo>
                  <a:cubicBezTo>
                    <a:pt x="119" y="92"/>
                    <a:pt x="0" y="330"/>
                    <a:pt x="72" y="556"/>
                  </a:cubicBezTo>
                  <a:cubicBezTo>
                    <a:pt x="110" y="753"/>
                    <a:pt x="243" y="906"/>
                    <a:pt x="386" y="1053"/>
                  </a:cubicBezTo>
                  <a:lnTo>
                    <a:pt x="386" y="1053"/>
                  </a:lnTo>
                  <a:cubicBezTo>
                    <a:pt x="322" y="1053"/>
                    <a:pt x="256" y="1084"/>
                    <a:pt x="214" y="1139"/>
                  </a:cubicBezTo>
                  <a:cubicBezTo>
                    <a:pt x="179" y="1175"/>
                    <a:pt x="191" y="1235"/>
                    <a:pt x="226" y="1270"/>
                  </a:cubicBezTo>
                  <a:cubicBezTo>
                    <a:pt x="316" y="1352"/>
                    <a:pt x="406" y="1433"/>
                    <a:pt x="496" y="1512"/>
                  </a:cubicBezTo>
                  <a:lnTo>
                    <a:pt x="496" y="1512"/>
                  </a:lnTo>
                  <a:cubicBezTo>
                    <a:pt x="534" y="1587"/>
                    <a:pt x="569" y="1658"/>
                    <a:pt x="584" y="1687"/>
                  </a:cubicBezTo>
                  <a:cubicBezTo>
                    <a:pt x="667" y="1830"/>
                    <a:pt x="762" y="1973"/>
                    <a:pt x="881" y="2116"/>
                  </a:cubicBezTo>
                  <a:cubicBezTo>
                    <a:pt x="917" y="2158"/>
                    <a:pt x="950" y="2203"/>
                    <a:pt x="981" y="2250"/>
                  </a:cubicBezTo>
                  <a:lnTo>
                    <a:pt x="981" y="2250"/>
                  </a:lnTo>
                  <a:cubicBezTo>
                    <a:pt x="969" y="2410"/>
                    <a:pt x="988" y="2570"/>
                    <a:pt x="1037" y="2723"/>
                  </a:cubicBezTo>
                  <a:lnTo>
                    <a:pt x="1037" y="2723"/>
                  </a:lnTo>
                  <a:cubicBezTo>
                    <a:pt x="1052" y="2904"/>
                    <a:pt x="1129" y="3078"/>
                    <a:pt x="1262" y="3211"/>
                  </a:cubicBezTo>
                  <a:cubicBezTo>
                    <a:pt x="1280" y="3232"/>
                    <a:pt x="1300" y="3241"/>
                    <a:pt x="1321" y="3241"/>
                  </a:cubicBezTo>
                  <a:cubicBezTo>
                    <a:pt x="1334" y="3241"/>
                    <a:pt x="1347" y="3237"/>
                    <a:pt x="1359" y="3231"/>
                  </a:cubicBezTo>
                  <a:lnTo>
                    <a:pt x="1359" y="3231"/>
                  </a:lnTo>
                  <a:cubicBezTo>
                    <a:pt x="1357" y="3340"/>
                    <a:pt x="1405" y="3442"/>
                    <a:pt x="1500" y="3510"/>
                  </a:cubicBezTo>
                  <a:lnTo>
                    <a:pt x="1500" y="3510"/>
                  </a:lnTo>
                  <a:cubicBezTo>
                    <a:pt x="1497" y="3582"/>
                    <a:pt x="1528" y="3654"/>
                    <a:pt x="1596" y="3699"/>
                  </a:cubicBezTo>
                  <a:cubicBezTo>
                    <a:pt x="1648" y="3743"/>
                    <a:pt x="1727" y="3763"/>
                    <a:pt x="1812" y="3763"/>
                  </a:cubicBezTo>
                  <a:cubicBezTo>
                    <a:pt x="1956" y="3763"/>
                    <a:pt x="2116" y="3706"/>
                    <a:pt x="2191" y="3616"/>
                  </a:cubicBezTo>
                  <a:cubicBezTo>
                    <a:pt x="2211" y="3591"/>
                    <a:pt x="2225" y="3568"/>
                    <a:pt x="2233" y="3545"/>
                  </a:cubicBezTo>
                  <a:lnTo>
                    <a:pt x="2233" y="3545"/>
                  </a:lnTo>
                  <a:cubicBezTo>
                    <a:pt x="2357" y="3451"/>
                    <a:pt x="2441" y="3311"/>
                    <a:pt x="2441" y="3140"/>
                  </a:cubicBezTo>
                  <a:cubicBezTo>
                    <a:pt x="2441" y="3056"/>
                    <a:pt x="2414" y="2981"/>
                    <a:pt x="2370" y="2922"/>
                  </a:cubicBezTo>
                  <a:lnTo>
                    <a:pt x="2370" y="2922"/>
                  </a:lnTo>
                  <a:cubicBezTo>
                    <a:pt x="2476" y="2542"/>
                    <a:pt x="2269" y="2226"/>
                    <a:pt x="1998" y="1969"/>
                  </a:cubicBezTo>
                  <a:lnTo>
                    <a:pt x="1998" y="1969"/>
                  </a:lnTo>
                  <a:cubicBezTo>
                    <a:pt x="1947" y="1856"/>
                    <a:pt x="1886" y="1749"/>
                    <a:pt x="1846" y="1663"/>
                  </a:cubicBezTo>
                  <a:cubicBezTo>
                    <a:pt x="1667" y="1258"/>
                    <a:pt x="1441" y="865"/>
                    <a:pt x="1167" y="520"/>
                  </a:cubicBezTo>
                  <a:cubicBezTo>
                    <a:pt x="1015" y="346"/>
                    <a:pt x="794" y="84"/>
                    <a:pt x="530" y="84"/>
                  </a:cubicBezTo>
                  <a:cubicBezTo>
                    <a:pt x="511" y="84"/>
                    <a:pt x="492" y="85"/>
                    <a:pt x="473" y="88"/>
                  </a:cubicBezTo>
                  <a:lnTo>
                    <a:pt x="473" y="88"/>
                  </a:lnTo>
                  <a:cubicBezTo>
                    <a:pt x="469" y="42"/>
                    <a:pt x="438" y="0"/>
                    <a:pt x="39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5240" bIns="752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7" name="Google Shape;629;p38"/>
            <p:cNvSpPr/>
            <p:nvPr/>
          </p:nvSpPr>
          <p:spPr>
            <a:xfrm>
              <a:off x="1197000" y="1926360"/>
              <a:ext cx="96840" cy="110520"/>
            </a:xfrm>
            <a:custGeom>
              <a:avLst/>
              <a:gdLst>
                <a:gd name="textAreaLeft" fmla="*/ 0 w 96840"/>
                <a:gd name="textAreaRight" fmla="*/ 97200 w 96840"/>
                <a:gd name="textAreaTop" fmla="*/ 0 h 110520"/>
                <a:gd name="textAreaBottom" fmla="*/ 110880 h 110520"/>
              </a:gdLst>
              <a:ahLst/>
              <a:cxnLst/>
              <a:rect l="textAreaLeft" t="textAreaTop" r="textAreaRight" b="textAreaBottom"/>
              <a:pathLst>
                <a:path w="2426" h="2768">
                  <a:moveTo>
                    <a:pt x="1524" y="1306"/>
                  </a:moveTo>
                  <a:lnTo>
                    <a:pt x="1524" y="1306"/>
                  </a:lnTo>
                  <a:cubicBezTo>
                    <a:pt x="1571" y="1360"/>
                    <a:pt x="1587" y="1405"/>
                    <a:pt x="1573" y="1442"/>
                  </a:cubicBezTo>
                  <a:lnTo>
                    <a:pt x="1573" y="1442"/>
                  </a:lnTo>
                  <a:cubicBezTo>
                    <a:pt x="1548" y="1453"/>
                    <a:pt x="1527" y="1473"/>
                    <a:pt x="1518" y="1499"/>
                  </a:cubicBezTo>
                  <a:lnTo>
                    <a:pt x="1518" y="1499"/>
                  </a:lnTo>
                  <a:cubicBezTo>
                    <a:pt x="1500" y="1509"/>
                    <a:pt x="1478" y="1518"/>
                    <a:pt x="1453" y="1526"/>
                  </a:cubicBezTo>
                  <a:cubicBezTo>
                    <a:pt x="1429" y="1545"/>
                    <a:pt x="1404" y="1560"/>
                    <a:pt x="1377" y="1570"/>
                  </a:cubicBezTo>
                  <a:lnTo>
                    <a:pt x="1377" y="1570"/>
                  </a:lnTo>
                  <a:cubicBezTo>
                    <a:pt x="1404" y="1550"/>
                    <a:pt x="1427" y="1526"/>
                    <a:pt x="1446" y="1499"/>
                  </a:cubicBezTo>
                  <a:lnTo>
                    <a:pt x="1446" y="1499"/>
                  </a:lnTo>
                  <a:cubicBezTo>
                    <a:pt x="1499" y="1456"/>
                    <a:pt x="1521" y="1384"/>
                    <a:pt x="1524" y="1306"/>
                  </a:cubicBezTo>
                  <a:close/>
                  <a:moveTo>
                    <a:pt x="1100" y="1645"/>
                  </a:moveTo>
                  <a:cubicBezTo>
                    <a:pt x="1114" y="1646"/>
                    <a:pt x="1128" y="1647"/>
                    <a:pt x="1143" y="1647"/>
                  </a:cubicBezTo>
                  <a:cubicBezTo>
                    <a:pt x="1151" y="1647"/>
                    <a:pt x="1160" y="1647"/>
                    <a:pt x="1169" y="1646"/>
                  </a:cubicBezTo>
                  <a:lnTo>
                    <a:pt x="1169" y="1646"/>
                  </a:lnTo>
                  <a:cubicBezTo>
                    <a:pt x="1159" y="1700"/>
                    <a:pt x="1189" y="1764"/>
                    <a:pt x="1252" y="1764"/>
                  </a:cubicBezTo>
                  <a:cubicBezTo>
                    <a:pt x="1256" y="1764"/>
                    <a:pt x="1259" y="1764"/>
                    <a:pt x="1262" y="1764"/>
                  </a:cubicBezTo>
                  <a:lnTo>
                    <a:pt x="1250" y="1740"/>
                  </a:lnTo>
                  <a:cubicBezTo>
                    <a:pt x="1368" y="1740"/>
                    <a:pt x="1486" y="1712"/>
                    <a:pt x="1594" y="1662"/>
                  </a:cubicBezTo>
                  <a:lnTo>
                    <a:pt x="1594" y="1662"/>
                  </a:lnTo>
                  <a:cubicBezTo>
                    <a:pt x="1614" y="1690"/>
                    <a:pt x="1635" y="1718"/>
                    <a:pt x="1655" y="1747"/>
                  </a:cubicBezTo>
                  <a:lnTo>
                    <a:pt x="1655" y="1747"/>
                  </a:lnTo>
                  <a:cubicBezTo>
                    <a:pt x="1652" y="1758"/>
                    <a:pt x="1652" y="1771"/>
                    <a:pt x="1655" y="1784"/>
                  </a:cubicBezTo>
                  <a:lnTo>
                    <a:pt x="1655" y="1784"/>
                  </a:lnTo>
                  <a:lnTo>
                    <a:pt x="1643" y="1788"/>
                  </a:lnTo>
                  <a:cubicBezTo>
                    <a:pt x="1664" y="1845"/>
                    <a:pt x="1687" y="1900"/>
                    <a:pt x="1711" y="1954"/>
                  </a:cubicBezTo>
                  <a:lnTo>
                    <a:pt x="1711" y="1954"/>
                  </a:lnTo>
                  <a:cubicBezTo>
                    <a:pt x="1728" y="2006"/>
                    <a:pt x="1745" y="2058"/>
                    <a:pt x="1762" y="2109"/>
                  </a:cubicBezTo>
                  <a:lnTo>
                    <a:pt x="1501" y="2323"/>
                  </a:lnTo>
                  <a:cubicBezTo>
                    <a:pt x="1453" y="2288"/>
                    <a:pt x="1417" y="2252"/>
                    <a:pt x="1381" y="2216"/>
                  </a:cubicBezTo>
                  <a:cubicBezTo>
                    <a:pt x="1364" y="2197"/>
                    <a:pt x="1346" y="2178"/>
                    <a:pt x="1329" y="2159"/>
                  </a:cubicBezTo>
                  <a:lnTo>
                    <a:pt x="1329" y="2159"/>
                  </a:lnTo>
                  <a:cubicBezTo>
                    <a:pt x="1338" y="2133"/>
                    <a:pt x="1338" y="2103"/>
                    <a:pt x="1322" y="2073"/>
                  </a:cubicBezTo>
                  <a:cubicBezTo>
                    <a:pt x="1247" y="1934"/>
                    <a:pt x="1173" y="1790"/>
                    <a:pt x="1100" y="1645"/>
                  </a:cubicBezTo>
                  <a:close/>
                  <a:moveTo>
                    <a:pt x="459" y="1"/>
                  </a:moveTo>
                  <a:cubicBezTo>
                    <a:pt x="453" y="1"/>
                    <a:pt x="447" y="1"/>
                    <a:pt x="441" y="2"/>
                  </a:cubicBezTo>
                  <a:cubicBezTo>
                    <a:pt x="395" y="15"/>
                    <a:pt x="353" y="36"/>
                    <a:pt x="316" y="63"/>
                  </a:cubicBezTo>
                  <a:lnTo>
                    <a:pt x="316" y="63"/>
                  </a:lnTo>
                  <a:cubicBezTo>
                    <a:pt x="281" y="62"/>
                    <a:pt x="242" y="59"/>
                    <a:pt x="207" y="59"/>
                  </a:cubicBezTo>
                  <a:cubicBezTo>
                    <a:pt x="170" y="59"/>
                    <a:pt x="138" y="62"/>
                    <a:pt x="119" y="73"/>
                  </a:cubicBezTo>
                  <a:cubicBezTo>
                    <a:pt x="36" y="109"/>
                    <a:pt x="0" y="204"/>
                    <a:pt x="12" y="287"/>
                  </a:cubicBezTo>
                  <a:cubicBezTo>
                    <a:pt x="48" y="430"/>
                    <a:pt x="119" y="573"/>
                    <a:pt x="215" y="692"/>
                  </a:cubicBezTo>
                  <a:cubicBezTo>
                    <a:pt x="346" y="919"/>
                    <a:pt x="477" y="1133"/>
                    <a:pt x="631" y="1347"/>
                  </a:cubicBezTo>
                  <a:cubicBezTo>
                    <a:pt x="683" y="1410"/>
                    <a:pt x="746" y="1473"/>
                    <a:pt x="815" y="1524"/>
                  </a:cubicBezTo>
                  <a:lnTo>
                    <a:pt x="815" y="1524"/>
                  </a:lnTo>
                  <a:cubicBezTo>
                    <a:pt x="780" y="1543"/>
                    <a:pt x="758" y="1583"/>
                    <a:pt x="774" y="1633"/>
                  </a:cubicBezTo>
                  <a:cubicBezTo>
                    <a:pt x="869" y="1871"/>
                    <a:pt x="1000" y="2085"/>
                    <a:pt x="1167" y="2276"/>
                  </a:cubicBezTo>
                  <a:cubicBezTo>
                    <a:pt x="1283" y="2403"/>
                    <a:pt x="1478" y="2622"/>
                    <a:pt x="1665" y="2622"/>
                  </a:cubicBezTo>
                  <a:cubicBezTo>
                    <a:pt x="1669" y="2622"/>
                    <a:pt x="1674" y="2621"/>
                    <a:pt x="1679" y="2621"/>
                  </a:cubicBezTo>
                  <a:cubicBezTo>
                    <a:pt x="1860" y="2621"/>
                    <a:pt x="1937" y="2532"/>
                    <a:pt x="1958" y="2409"/>
                  </a:cubicBezTo>
                  <a:lnTo>
                    <a:pt x="1958" y="2409"/>
                  </a:lnTo>
                  <a:cubicBezTo>
                    <a:pt x="1960" y="2412"/>
                    <a:pt x="1963" y="2415"/>
                    <a:pt x="1965" y="2419"/>
                  </a:cubicBezTo>
                  <a:cubicBezTo>
                    <a:pt x="1989" y="2448"/>
                    <a:pt x="2019" y="2461"/>
                    <a:pt x="2048" y="2461"/>
                  </a:cubicBezTo>
                  <a:cubicBezTo>
                    <a:pt x="2054" y="2461"/>
                    <a:pt x="2060" y="2460"/>
                    <a:pt x="2066" y="2459"/>
                  </a:cubicBezTo>
                  <a:lnTo>
                    <a:pt x="2066" y="2459"/>
                  </a:lnTo>
                  <a:cubicBezTo>
                    <a:pt x="2107" y="2554"/>
                    <a:pt x="2161" y="2644"/>
                    <a:pt x="2227" y="2728"/>
                  </a:cubicBezTo>
                  <a:cubicBezTo>
                    <a:pt x="2246" y="2756"/>
                    <a:pt x="2276" y="2768"/>
                    <a:pt x="2305" y="2768"/>
                  </a:cubicBezTo>
                  <a:cubicBezTo>
                    <a:pt x="2366" y="2768"/>
                    <a:pt x="2426" y="2717"/>
                    <a:pt x="2393" y="2645"/>
                  </a:cubicBezTo>
                  <a:cubicBezTo>
                    <a:pt x="2333" y="2514"/>
                    <a:pt x="2269" y="2385"/>
                    <a:pt x="2200" y="2258"/>
                  </a:cubicBezTo>
                  <a:lnTo>
                    <a:pt x="2200" y="2258"/>
                  </a:lnTo>
                  <a:cubicBezTo>
                    <a:pt x="2191" y="2225"/>
                    <a:pt x="2184" y="2191"/>
                    <a:pt x="2179" y="2157"/>
                  </a:cubicBezTo>
                  <a:cubicBezTo>
                    <a:pt x="2169" y="2106"/>
                    <a:pt x="2133" y="2079"/>
                    <a:pt x="2094" y="2074"/>
                  </a:cubicBezTo>
                  <a:lnTo>
                    <a:pt x="2094" y="2074"/>
                  </a:lnTo>
                  <a:cubicBezTo>
                    <a:pt x="1984" y="1889"/>
                    <a:pt x="1865" y="1711"/>
                    <a:pt x="1738" y="1540"/>
                  </a:cubicBezTo>
                  <a:lnTo>
                    <a:pt x="1738" y="1540"/>
                  </a:lnTo>
                  <a:cubicBezTo>
                    <a:pt x="1738" y="1535"/>
                    <a:pt x="1739" y="1531"/>
                    <a:pt x="1739" y="1526"/>
                  </a:cubicBezTo>
                  <a:cubicBezTo>
                    <a:pt x="1739" y="1264"/>
                    <a:pt x="1679" y="1014"/>
                    <a:pt x="1393" y="942"/>
                  </a:cubicBezTo>
                  <a:cubicBezTo>
                    <a:pt x="1389" y="942"/>
                    <a:pt x="1384" y="941"/>
                    <a:pt x="1379" y="941"/>
                  </a:cubicBezTo>
                  <a:cubicBezTo>
                    <a:pt x="1317" y="941"/>
                    <a:pt x="1272" y="1000"/>
                    <a:pt x="1283" y="1059"/>
                  </a:cubicBezTo>
                  <a:lnTo>
                    <a:pt x="1283" y="1059"/>
                  </a:lnTo>
                  <a:cubicBezTo>
                    <a:pt x="1264" y="1074"/>
                    <a:pt x="1253" y="1093"/>
                    <a:pt x="1250" y="1114"/>
                  </a:cubicBezTo>
                  <a:lnTo>
                    <a:pt x="1250" y="1114"/>
                  </a:lnTo>
                  <a:cubicBezTo>
                    <a:pt x="1231" y="1122"/>
                    <a:pt x="1215" y="1138"/>
                    <a:pt x="1203" y="1157"/>
                  </a:cubicBezTo>
                  <a:cubicBezTo>
                    <a:pt x="1185" y="1199"/>
                    <a:pt x="1170" y="1254"/>
                    <a:pt x="1165" y="1308"/>
                  </a:cubicBezTo>
                  <a:lnTo>
                    <a:pt x="1165" y="1308"/>
                  </a:lnTo>
                  <a:lnTo>
                    <a:pt x="1060" y="1430"/>
                  </a:lnTo>
                  <a:cubicBezTo>
                    <a:pt x="1033" y="1424"/>
                    <a:pt x="1005" y="1413"/>
                    <a:pt x="979" y="1399"/>
                  </a:cubicBezTo>
                  <a:lnTo>
                    <a:pt x="979" y="1399"/>
                  </a:lnTo>
                  <a:cubicBezTo>
                    <a:pt x="943" y="1325"/>
                    <a:pt x="908" y="1251"/>
                    <a:pt x="874" y="1177"/>
                  </a:cubicBezTo>
                  <a:lnTo>
                    <a:pt x="874" y="1177"/>
                  </a:lnTo>
                  <a:lnTo>
                    <a:pt x="989" y="1228"/>
                  </a:lnTo>
                  <a:cubicBezTo>
                    <a:pt x="1000" y="1232"/>
                    <a:pt x="1011" y="1234"/>
                    <a:pt x="1022" y="1234"/>
                  </a:cubicBezTo>
                  <a:cubicBezTo>
                    <a:pt x="1109" y="1234"/>
                    <a:pt x="1157" y="1113"/>
                    <a:pt x="1072" y="1049"/>
                  </a:cubicBezTo>
                  <a:cubicBezTo>
                    <a:pt x="992" y="1012"/>
                    <a:pt x="914" y="972"/>
                    <a:pt x="838" y="931"/>
                  </a:cubicBezTo>
                  <a:lnTo>
                    <a:pt x="838" y="931"/>
                  </a:lnTo>
                  <a:cubicBezTo>
                    <a:pt x="872" y="888"/>
                    <a:pt x="871" y="824"/>
                    <a:pt x="798" y="788"/>
                  </a:cubicBezTo>
                  <a:cubicBezTo>
                    <a:pt x="790" y="784"/>
                    <a:pt x="781" y="781"/>
                    <a:pt x="774" y="777"/>
                  </a:cubicBezTo>
                  <a:lnTo>
                    <a:pt x="774" y="777"/>
                  </a:lnTo>
                  <a:cubicBezTo>
                    <a:pt x="774" y="777"/>
                    <a:pt x="774" y="776"/>
                    <a:pt x="774" y="776"/>
                  </a:cubicBezTo>
                  <a:lnTo>
                    <a:pt x="769" y="775"/>
                  </a:lnTo>
                  <a:lnTo>
                    <a:pt x="769" y="775"/>
                  </a:lnTo>
                  <a:cubicBezTo>
                    <a:pt x="722" y="755"/>
                    <a:pt x="681" y="734"/>
                    <a:pt x="631" y="704"/>
                  </a:cubicBezTo>
                  <a:cubicBezTo>
                    <a:pt x="417" y="621"/>
                    <a:pt x="369" y="454"/>
                    <a:pt x="512" y="193"/>
                  </a:cubicBezTo>
                  <a:lnTo>
                    <a:pt x="512" y="193"/>
                  </a:lnTo>
                  <a:cubicBezTo>
                    <a:pt x="524" y="184"/>
                    <a:pt x="535" y="172"/>
                    <a:pt x="548" y="157"/>
                  </a:cubicBezTo>
                  <a:cubicBezTo>
                    <a:pt x="593" y="79"/>
                    <a:pt x="543" y="1"/>
                    <a:pt x="45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5440" bIns="55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8" name="Google Shape;630;p38"/>
            <p:cNvSpPr/>
            <p:nvPr/>
          </p:nvSpPr>
          <p:spPr>
            <a:xfrm>
              <a:off x="1186920" y="1910880"/>
              <a:ext cx="90720" cy="108360"/>
            </a:xfrm>
            <a:custGeom>
              <a:avLst/>
              <a:gdLst>
                <a:gd name="textAreaLeft" fmla="*/ 0 w 90720"/>
                <a:gd name="textAreaRight" fmla="*/ 91080 w 90720"/>
                <a:gd name="textAreaTop" fmla="*/ 0 h 108360"/>
                <a:gd name="textAreaBottom" fmla="*/ 108720 h 108360"/>
              </a:gdLst>
              <a:ahLst/>
              <a:cxnLst/>
              <a:rect l="textAreaLeft" t="textAreaTop" r="textAreaRight" b="textAreaBottom"/>
              <a:pathLst>
                <a:path w="2270" h="2715">
                  <a:moveTo>
                    <a:pt x="814" y="1"/>
                  </a:moveTo>
                  <a:cubicBezTo>
                    <a:pt x="793" y="1"/>
                    <a:pt x="772" y="7"/>
                    <a:pt x="754" y="19"/>
                  </a:cubicBezTo>
                  <a:lnTo>
                    <a:pt x="742" y="31"/>
                  </a:lnTo>
                  <a:cubicBezTo>
                    <a:pt x="740" y="32"/>
                    <a:pt x="738" y="33"/>
                    <a:pt x="736" y="35"/>
                  </a:cubicBezTo>
                  <a:lnTo>
                    <a:pt x="736" y="35"/>
                  </a:lnTo>
                  <a:cubicBezTo>
                    <a:pt x="677" y="17"/>
                    <a:pt x="614" y="7"/>
                    <a:pt x="552" y="7"/>
                  </a:cubicBezTo>
                  <a:cubicBezTo>
                    <a:pt x="514" y="7"/>
                    <a:pt x="488" y="23"/>
                    <a:pt x="475" y="47"/>
                  </a:cubicBezTo>
                  <a:lnTo>
                    <a:pt x="475" y="47"/>
                  </a:lnTo>
                  <a:cubicBezTo>
                    <a:pt x="436" y="56"/>
                    <a:pt x="397" y="69"/>
                    <a:pt x="361" y="90"/>
                  </a:cubicBezTo>
                  <a:cubicBezTo>
                    <a:pt x="298" y="116"/>
                    <a:pt x="241" y="154"/>
                    <a:pt x="193" y="202"/>
                  </a:cubicBezTo>
                  <a:lnTo>
                    <a:pt x="193" y="202"/>
                  </a:lnTo>
                  <a:cubicBezTo>
                    <a:pt x="172" y="178"/>
                    <a:pt x="141" y="165"/>
                    <a:pt x="111" y="165"/>
                  </a:cubicBezTo>
                  <a:cubicBezTo>
                    <a:pt x="78" y="165"/>
                    <a:pt x="46" y="181"/>
                    <a:pt x="28" y="221"/>
                  </a:cubicBezTo>
                  <a:cubicBezTo>
                    <a:pt x="25" y="229"/>
                    <a:pt x="22" y="238"/>
                    <a:pt x="19" y="246"/>
                  </a:cubicBezTo>
                  <a:lnTo>
                    <a:pt x="19" y="246"/>
                  </a:lnTo>
                  <a:lnTo>
                    <a:pt x="16" y="245"/>
                  </a:lnTo>
                  <a:lnTo>
                    <a:pt x="16" y="245"/>
                  </a:lnTo>
                  <a:cubicBezTo>
                    <a:pt x="15" y="253"/>
                    <a:pt x="14" y="261"/>
                    <a:pt x="13" y="269"/>
                  </a:cubicBezTo>
                  <a:lnTo>
                    <a:pt x="13" y="269"/>
                  </a:lnTo>
                  <a:cubicBezTo>
                    <a:pt x="1" y="316"/>
                    <a:pt x="0" y="358"/>
                    <a:pt x="7" y="398"/>
                  </a:cubicBezTo>
                  <a:lnTo>
                    <a:pt x="7" y="398"/>
                  </a:lnTo>
                  <a:cubicBezTo>
                    <a:pt x="14" y="573"/>
                    <a:pt x="83" y="723"/>
                    <a:pt x="182" y="858"/>
                  </a:cubicBezTo>
                  <a:lnTo>
                    <a:pt x="182" y="858"/>
                  </a:lnTo>
                  <a:cubicBezTo>
                    <a:pt x="202" y="968"/>
                    <a:pt x="259" y="1071"/>
                    <a:pt x="350" y="1150"/>
                  </a:cubicBezTo>
                  <a:cubicBezTo>
                    <a:pt x="368" y="1161"/>
                    <a:pt x="389" y="1166"/>
                    <a:pt x="409" y="1166"/>
                  </a:cubicBezTo>
                  <a:cubicBezTo>
                    <a:pt x="425" y="1166"/>
                    <a:pt x="441" y="1163"/>
                    <a:pt x="455" y="1157"/>
                  </a:cubicBezTo>
                  <a:lnTo>
                    <a:pt x="455" y="1157"/>
                  </a:lnTo>
                  <a:cubicBezTo>
                    <a:pt x="495" y="1195"/>
                    <a:pt x="536" y="1232"/>
                    <a:pt x="576" y="1269"/>
                  </a:cubicBezTo>
                  <a:cubicBezTo>
                    <a:pt x="778" y="1447"/>
                    <a:pt x="981" y="1626"/>
                    <a:pt x="1171" y="1816"/>
                  </a:cubicBezTo>
                  <a:cubicBezTo>
                    <a:pt x="1397" y="2067"/>
                    <a:pt x="1624" y="2340"/>
                    <a:pt x="1826" y="2614"/>
                  </a:cubicBezTo>
                  <a:cubicBezTo>
                    <a:pt x="1842" y="2641"/>
                    <a:pt x="1870" y="2653"/>
                    <a:pt x="1900" y="2653"/>
                  </a:cubicBezTo>
                  <a:cubicBezTo>
                    <a:pt x="1935" y="2653"/>
                    <a:pt x="1973" y="2635"/>
                    <a:pt x="1993" y="2602"/>
                  </a:cubicBezTo>
                  <a:cubicBezTo>
                    <a:pt x="1999" y="2587"/>
                    <a:pt x="2005" y="2571"/>
                    <a:pt x="2011" y="2555"/>
                  </a:cubicBezTo>
                  <a:lnTo>
                    <a:pt x="2011" y="2555"/>
                  </a:lnTo>
                  <a:lnTo>
                    <a:pt x="2076" y="2650"/>
                  </a:lnTo>
                  <a:cubicBezTo>
                    <a:pt x="2085" y="2695"/>
                    <a:pt x="2117" y="2715"/>
                    <a:pt x="2151" y="2715"/>
                  </a:cubicBezTo>
                  <a:cubicBezTo>
                    <a:pt x="2207" y="2715"/>
                    <a:pt x="2269" y="2664"/>
                    <a:pt x="2255" y="2590"/>
                  </a:cubicBezTo>
                  <a:cubicBezTo>
                    <a:pt x="2231" y="2436"/>
                    <a:pt x="2136" y="2317"/>
                    <a:pt x="2005" y="2245"/>
                  </a:cubicBezTo>
                  <a:cubicBezTo>
                    <a:pt x="1990" y="2238"/>
                    <a:pt x="1975" y="2234"/>
                    <a:pt x="1961" y="2234"/>
                  </a:cubicBezTo>
                  <a:cubicBezTo>
                    <a:pt x="1907" y="2234"/>
                    <a:pt x="1862" y="2284"/>
                    <a:pt x="1862" y="2340"/>
                  </a:cubicBezTo>
                  <a:cubicBezTo>
                    <a:pt x="1862" y="2341"/>
                    <a:pt x="1861" y="2341"/>
                    <a:pt x="1861" y="2342"/>
                  </a:cubicBezTo>
                  <a:lnTo>
                    <a:pt x="1861" y="2342"/>
                  </a:lnTo>
                  <a:cubicBezTo>
                    <a:pt x="1641" y="2047"/>
                    <a:pt x="1397" y="1768"/>
                    <a:pt x="1135" y="1507"/>
                  </a:cubicBezTo>
                  <a:cubicBezTo>
                    <a:pt x="1009" y="1394"/>
                    <a:pt x="832" y="1262"/>
                    <a:pt x="667" y="1114"/>
                  </a:cubicBezTo>
                  <a:lnTo>
                    <a:pt x="667" y="1114"/>
                  </a:lnTo>
                  <a:cubicBezTo>
                    <a:pt x="723" y="1104"/>
                    <a:pt x="763" y="1044"/>
                    <a:pt x="742" y="983"/>
                  </a:cubicBezTo>
                  <a:cubicBezTo>
                    <a:pt x="683" y="781"/>
                    <a:pt x="540" y="602"/>
                    <a:pt x="361" y="495"/>
                  </a:cubicBezTo>
                  <a:cubicBezTo>
                    <a:pt x="350" y="489"/>
                    <a:pt x="339" y="486"/>
                    <a:pt x="327" y="486"/>
                  </a:cubicBezTo>
                  <a:lnTo>
                    <a:pt x="327" y="486"/>
                  </a:lnTo>
                  <a:cubicBezTo>
                    <a:pt x="309" y="324"/>
                    <a:pt x="397" y="231"/>
                    <a:pt x="576" y="221"/>
                  </a:cubicBezTo>
                  <a:cubicBezTo>
                    <a:pt x="635" y="221"/>
                    <a:pt x="695" y="233"/>
                    <a:pt x="754" y="245"/>
                  </a:cubicBezTo>
                  <a:cubicBezTo>
                    <a:pt x="762" y="245"/>
                    <a:pt x="770" y="245"/>
                    <a:pt x="778" y="245"/>
                  </a:cubicBezTo>
                  <a:lnTo>
                    <a:pt x="778" y="245"/>
                  </a:lnTo>
                  <a:cubicBezTo>
                    <a:pt x="813" y="264"/>
                    <a:pt x="845" y="288"/>
                    <a:pt x="873" y="316"/>
                  </a:cubicBezTo>
                  <a:cubicBezTo>
                    <a:pt x="892" y="335"/>
                    <a:pt x="914" y="343"/>
                    <a:pt x="935" y="343"/>
                  </a:cubicBezTo>
                  <a:cubicBezTo>
                    <a:pt x="983" y="343"/>
                    <a:pt x="1028" y="302"/>
                    <a:pt x="1028" y="245"/>
                  </a:cubicBezTo>
                  <a:cubicBezTo>
                    <a:pt x="1038" y="133"/>
                    <a:pt x="961" y="38"/>
                    <a:pt x="864" y="13"/>
                  </a:cubicBezTo>
                  <a:lnTo>
                    <a:pt x="864" y="13"/>
                  </a:lnTo>
                  <a:cubicBezTo>
                    <a:pt x="849" y="5"/>
                    <a:pt x="831" y="1"/>
                    <a:pt x="814"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4360" bIns="54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9" name="Google Shape;631;p38"/>
            <p:cNvSpPr/>
            <p:nvPr/>
          </p:nvSpPr>
          <p:spPr>
            <a:xfrm>
              <a:off x="1410120" y="1820520"/>
              <a:ext cx="131400" cy="162720"/>
            </a:xfrm>
            <a:custGeom>
              <a:avLst/>
              <a:gdLst>
                <a:gd name="textAreaLeft" fmla="*/ 0 w 131400"/>
                <a:gd name="textAreaRight" fmla="*/ 131760 w 131400"/>
                <a:gd name="textAreaTop" fmla="*/ 0 h 162720"/>
                <a:gd name="textAreaBottom" fmla="*/ 163080 h 162720"/>
              </a:gdLst>
              <a:ahLst/>
              <a:cxnLst/>
              <a:rect l="textAreaLeft" t="textAreaTop" r="textAreaRight" b="textAreaBottom"/>
              <a:pathLst>
                <a:path w="3287" h="4067">
                  <a:moveTo>
                    <a:pt x="706" y="201"/>
                  </a:moveTo>
                  <a:cubicBezTo>
                    <a:pt x="745" y="201"/>
                    <a:pt x="788" y="208"/>
                    <a:pt x="834" y="224"/>
                  </a:cubicBezTo>
                  <a:cubicBezTo>
                    <a:pt x="1024" y="283"/>
                    <a:pt x="1144" y="486"/>
                    <a:pt x="1251" y="652"/>
                  </a:cubicBezTo>
                  <a:cubicBezTo>
                    <a:pt x="1441" y="950"/>
                    <a:pt x="1632" y="1248"/>
                    <a:pt x="1810" y="1545"/>
                  </a:cubicBezTo>
                  <a:cubicBezTo>
                    <a:pt x="2156" y="2069"/>
                    <a:pt x="2953" y="3081"/>
                    <a:pt x="2406" y="3700"/>
                  </a:cubicBezTo>
                  <a:cubicBezTo>
                    <a:pt x="2276" y="3849"/>
                    <a:pt x="2155" y="3911"/>
                    <a:pt x="2044" y="3911"/>
                  </a:cubicBezTo>
                  <a:cubicBezTo>
                    <a:pt x="1586" y="3911"/>
                    <a:pt x="1292" y="2859"/>
                    <a:pt x="1167" y="2534"/>
                  </a:cubicBezTo>
                  <a:cubicBezTo>
                    <a:pt x="1048" y="2224"/>
                    <a:pt x="905" y="1926"/>
                    <a:pt x="739" y="1641"/>
                  </a:cubicBezTo>
                  <a:cubicBezTo>
                    <a:pt x="560" y="1355"/>
                    <a:pt x="1" y="533"/>
                    <a:pt x="608" y="355"/>
                  </a:cubicBezTo>
                  <a:cubicBezTo>
                    <a:pt x="685" y="339"/>
                    <a:pt x="687" y="255"/>
                    <a:pt x="647" y="206"/>
                  </a:cubicBezTo>
                  <a:lnTo>
                    <a:pt x="647" y="206"/>
                  </a:lnTo>
                  <a:cubicBezTo>
                    <a:pt x="666" y="202"/>
                    <a:pt x="685" y="201"/>
                    <a:pt x="706" y="201"/>
                  </a:cubicBezTo>
                  <a:close/>
                  <a:moveTo>
                    <a:pt x="695" y="1"/>
                  </a:moveTo>
                  <a:cubicBezTo>
                    <a:pt x="433" y="1"/>
                    <a:pt x="256" y="226"/>
                    <a:pt x="131" y="474"/>
                  </a:cubicBezTo>
                  <a:cubicBezTo>
                    <a:pt x="113" y="530"/>
                    <a:pt x="143" y="579"/>
                    <a:pt x="186" y="598"/>
                  </a:cubicBezTo>
                  <a:lnTo>
                    <a:pt x="186" y="598"/>
                  </a:lnTo>
                  <a:cubicBezTo>
                    <a:pt x="156" y="743"/>
                    <a:pt x="169" y="903"/>
                    <a:pt x="215" y="1045"/>
                  </a:cubicBezTo>
                  <a:cubicBezTo>
                    <a:pt x="322" y="1307"/>
                    <a:pt x="453" y="1557"/>
                    <a:pt x="620" y="1795"/>
                  </a:cubicBezTo>
                  <a:cubicBezTo>
                    <a:pt x="798" y="2105"/>
                    <a:pt x="941" y="2426"/>
                    <a:pt x="1048" y="2760"/>
                  </a:cubicBezTo>
                  <a:cubicBezTo>
                    <a:pt x="1191" y="3141"/>
                    <a:pt x="1286" y="3641"/>
                    <a:pt x="1620" y="3915"/>
                  </a:cubicBezTo>
                  <a:cubicBezTo>
                    <a:pt x="1744" y="4016"/>
                    <a:pt x="1895" y="4067"/>
                    <a:pt x="2044" y="4067"/>
                  </a:cubicBezTo>
                  <a:cubicBezTo>
                    <a:pt x="2211" y="4067"/>
                    <a:pt x="2375" y="4004"/>
                    <a:pt x="2501" y="3879"/>
                  </a:cubicBezTo>
                  <a:cubicBezTo>
                    <a:pt x="3287" y="3153"/>
                    <a:pt x="2263" y="1867"/>
                    <a:pt x="1846" y="1236"/>
                  </a:cubicBezTo>
                  <a:cubicBezTo>
                    <a:pt x="1608" y="855"/>
                    <a:pt x="1346" y="212"/>
                    <a:pt x="905" y="45"/>
                  </a:cubicBezTo>
                  <a:cubicBezTo>
                    <a:pt x="830" y="14"/>
                    <a:pt x="760" y="1"/>
                    <a:pt x="69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81360" bIns="81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80" name="Google Shape;632;p38"/>
            <p:cNvSpPr/>
            <p:nvPr/>
          </p:nvSpPr>
          <p:spPr>
            <a:xfrm>
              <a:off x="1416960" y="1827360"/>
              <a:ext cx="98640" cy="150840"/>
            </a:xfrm>
            <a:custGeom>
              <a:avLst/>
              <a:gdLst>
                <a:gd name="textAreaLeft" fmla="*/ 0 w 98640"/>
                <a:gd name="textAreaRight" fmla="*/ 99000 w 98640"/>
                <a:gd name="textAreaTop" fmla="*/ 0 h 150840"/>
                <a:gd name="textAreaBottom" fmla="*/ 151200 h 150840"/>
              </a:gdLst>
              <a:ahLst/>
              <a:cxnLst/>
              <a:rect l="textAreaLeft" t="textAreaTop" r="textAreaRight" b="textAreaBottom"/>
              <a:pathLst>
                <a:path w="2466" h="3768">
                  <a:moveTo>
                    <a:pt x="589" y="1264"/>
                  </a:moveTo>
                  <a:cubicBezTo>
                    <a:pt x="596" y="1272"/>
                    <a:pt x="603" y="1280"/>
                    <a:pt x="610" y="1288"/>
                  </a:cubicBezTo>
                  <a:lnTo>
                    <a:pt x="610" y="1288"/>
                  </a:lnTo>
                  <a:cubicBezTo>
                    <a:pt x="605" y="1291"/>
                    <a:pt x="601" y="1295"/>
                    <a:pt x="597" y="1299"/>
                  </a:cubicBezTo>
                  <a:lnTo>
                    <a:pt x="597" y="1299"/>
                  </a:lnTo>
                  <a:cubicBezTo>
                    <a:pt x="597" y="1298"/>
                    <a:pt x="596" y="1296"/>
                    <a:pt x="596" y="1294"/>
                  </a:cubicBezTo>
                  <a:cubicBezTo>
                    <a:pt x="594" y="1284"/>
                    <a:pt x="592" y="1274"/>
                    <a:pt x="589" y="1264"/>
                  </a:cubicBezTo>
                  <a:close/>
                  <a:moveTo>
                    <a:pt x="528" y="890"/>
                  </a:moveTo>
                  <a:cubicBezTo>
                    <a:pt x="601" y="959"/>
                    <a:pt x="679" y="1023"/>
                    <a:pt x="762" y="1080"/>
                  </a:cubicBezTo>
                  <a:cubicBezTo>
                    <a:pt x="833" y="1140"/>
                    <a:pt x="901" y="1203"/>
                    <a:pt x="965" y="1270"/>
                  </a:cubicBezTo>
                  <a:lnTo>
                    <a:pt x="965" y="1270"/>
                  </a:lnTo>
                  <a:cubicBezTo>
                    <a:pt x="936" y="1277"/>
                    <a:pt x="911" y="1298"/>
                    <a:pt x="898" y="1324"/>
                  </a:cubicBezTo>
                  <a:lnTo>
                    <a:pt x="898" y="1324"/>
                  </a:lnTo>
                  <a:cubicBezTo>
                    <a:pt x="881" y="1298"/>
                    <a:pt x="863" y="1272"/>
                    <a:pt x="846" y="1246"/>
                  </a:cubicBezTo>
                  <a:cubicBezTo>
                    <a:pt x="762" y="1127"/>
                    <a:pt x="667" y="1020"/>
                    <a:pt x="560" y="925"/>
                  </a:cubicBezTo>
                  <a:cubicBezTo>
                    <a:pt x="550" y="915"/>
                    <a:pt x="539" y="903"/>
                    <a:pt x="528" y="890"/>
                  </a:cubicBezTo>
                  <a:close/>
                  <a:moveTo>
                    <a:pt x="786" y="409"/>
                  </a:moveTo>
                  <a:cubicBezTo>
                    <a:pt x="826" y="409"/>
                    <a:pt x="854" y="457"/>
                    <a:pt x="929" y="532"/>
                  </a:cubicBezTo>
                  <a:cubicBezTo>
                    <a:pt x="1000" y="615"/>
                    <a:pt x="1084" y="711"/>
                    <a:pt x="1155" y="806"/>
                  </a:cubicBezTo>
                  <a:cubicBezTo>
                    <a:pt x="1358" y="1092"/>
                    <a:pt x="1536" y="1401"/>
                    <a:pt x="1679" y="1735"/>
                  </a:cubicBezTo>
                  <a:cubicBezTo>
                    <a:pt x="1689" y="1753"/>
                    <a:pt x="1700" y="1772"/>
                    <a:pt x="1710" y="1792"/>
                  </a:cubicBezTo>
                  <a:lnTo>
                    <a:pt x="1710" y="1792"/>
                  </a:lnTo>
                  <a:cubicBezTo>
                    <a:pt x="1688" y="1801"/>
                    <a:pt x="1670" y="1819"/>
                    <a:pt x="1659" y="1841"/>
                  </a:cubicBezTo>
                  <a:lnTo>
                    <a:pt x="1659" y="1841"/>
                  </a:lnTo>
                  <a:cubicBezTo>
                    <a:pt x="1614" y="1772"/>
                    <a:pt x="1569" y="1705"/>
                    <a:pt x="1524" y="1639"/>
                  </a:cubicBezTo>
                  <a:cubicBezTo>
                    <a:pt x="1334" y="1365"/>
                    <a:pt x="1119" y="1115"/>
                    <a:pt x="869" y="901"/>
                  </a:cubicBezTo>
                  <a:cubicBezTo>
                    <a:pt x="798" y="842"/>
                    <a:pt x="715" y="782"/>
                    <a:pt x="655" y="711"/>
                  </a:cubicBezTo>
                  <a:cubicBezTo>
                    <a:pt x="524" y="603"/>
                    <a:pt x="488" y="627"/>
                    <a:pt x="655" y="496"/>
                  </a:cubicBezTo>
                  <a:cubicBezTo>
                    <a:pt x="721" y="435"/>
                    <a:pt x="757" y="409"/>
                    <a:pt x="786" y="409"/>
                  </a:cubicBezTo>
                  <a:close/>
                  <a:moveTo>
                    <a:pt x="920" y="1892"/>
                  </a:moveTo>
                  <a:cubicBezTo>
                    <a:pt x="959" y="1923"/>
                    <a:pt x="997" y="1954"/>
                    <a:pt x="1036" y="1985"/>
                  </a:cubicBezTo>
                  <a:cubicBezTo>
                    <a:pt x="1045" y="1995"/>
                    <a:pt x="1055" y="2003"/>
                    <a:pt x="1066" y="2009"/>
                  </a:cubicBezTo>
                  <a:lnTo>
                    <a:pt x="1066" y="2009"/>
                  </a:lnTo>
                  <a:cubicBezTo>
                    <a:pt x="1072" y="2018"/>
                    <a:pt x="1078" y="2027"/>
                    <a:pt x="1085" y="2037"/>
                  </a:cubicBezTo>
                  <a:lnTo>
                    <a:pt x="1085" y="2037"/>
                  </a:lnTo>
                  <a:cubicBezTo>
                    <a:pt x="1067" y="2039"/>
                    <a:pt x="1049" y="2045"/>
                    <a:pt x="1034" y="2055"/>
                  </a:cubicBezTo>
                  <a:lnTo>
                    <a:pt x="1034" y="2055"/>
                  </a:lnTo>
                  <a:cubicBezTo>
                    <a:pt x="998" y="2001"/>
                    <a:pt x="959" y="1947"/>
                    <a:pt x="920" y="1892"/>
                  </a:cubicBezTo>
                  <a:close/>
                  <a:moveTo>
                    <a:pt x="1694" y="2296"/>
                  </a:moveTo>
                  <a:cubicBezTo>
                    <a:pt x="1705" y="2314"/>
                    <a:pt x="1716" y="2333"/>
                    <a:pt x="1727" y="2352"/>
                  </a:cubicBezTo>
                  <a:lnTo>
                    <a:pt x="1727" y="2352"/>
                  </a:lnTo>
                  <a:cubicBezTo>
                    <a:pt x="1719" y="2352"/>
                    <a:pt x="1711" y="2353"/>
                    <a:pt x="1703" y="2353"/>
                  </a:cubicBezTo>
                  <a:cubicBezTo>
                    <a:pt x="1684" y="2353"/>
                    <a:pt x="1666" y="2351"/>
                    <a:pt x="1648" y="2348"/>
                  </a:cubicBezTo>
                  <a:lnTo>
                    <a:pt x="1648" y="2348"/>
                  </a:lnTo>
                  <a:cubicBezTo>
                    <a:pt x="1668" y="2337"/>
                    <a:pt x="1685" y="2318"/>
                    <a:pt x="1694" y="2296"/>
                  </a:cubicBezTo>
                  <a:close/>
                  <a:moveTo>
                    <a:pt x="384" y="0"/>
                  </a:moveTo>
                  <a:cubicBezTo>
                    <a:pt x="372" y="0"/>
                    <a:pt x="359" y="3"/>
                    <a:pt x="345" y="8"/>
                  </a:cubicBezTo>
                  <a:lnTo>
                    <a:pt x="334" y="8"/>
                  </a:lnTo>
                  <a:cubicBezTo>
                    <a:pt x="119" y="91"/>
                    <a:pt x="0" y="330"/>
                    <a:pt x="60" y="556"/>
                  </a:cubicBezTo>
                  <a:cubicBezTo>
                    <a:pt x="104" y="753"/>
                    <a:pt x="241" y="906"/>
                    <a:pt x="386" y="1054"/>
                  </a:cubicBezTo>
                  <a:lnTo>
                    <a:pt x="386" y="1054"/>
                  </a:lnTo>
                  <a:cubicBezTo>
                    <a:pt x="379" y="1053"/>
                    <a:pt x="372" y="1053"/>
                    <a:pt x="365" y="1053"/>
                  </a:cubicBezTo>
                  <a:cubicBezTo>
                    <a:pt x="300" y="1053"/>
                    <a:pt x="237" y="1084"/>
                    <a:pt x="203" y="1139"/>
                  </a:cubicBezTo>
                  <a:cubicBezTo>
                    <a:pt x="167" y="1187"/>
                    <a:pt x="167" y="1246"/>
                    <a:pt x="203" y="1282"/>
                  </a:cubicBezTo>
                  <a:cubicBezTo>
                    <a:pt x="307" y="1373"/>
                    <a:pt x="411" y="1464"/>
                    <a:pt x="517" y="1554"/>
                  </a:cubicBezTo>
                  <a:lnTo>
                    <a:pt x="517" y="1554"/>
                  </a:lnTo>
                  <a:cubicBezTo>
                    <a:pt x="543" y="1609"/>
                    <a:pt x="564" y="1656"/>
                    <a:pt x="572" y="1675"/>
                  </a:cubicBezTo>
                  <a:cubicBezTo>
                    <a:pt x="667" y="1818"/>
                    <a:pt x="762" y="1961"/>
                    <a:pt x="869" y="2104"/>
                  </a:cubicBezTo>
                  <a:cubicBezTo>
                    <a:pt x="901" y="2140"/>
                    <a:pt x="932" y="2179"/>
                    <a:pt x="960" y="2218"/>
                  </a:cubicBezTo>
                  <a:lnTo>
                    <a:pt x="960" y="2218"/>
                  </a:lnTo>
                  <a:cubicBezTo>
                    <a:pt x="944" y="2390"/>
                    <a:pt x="963" y="2561"/>
                    <a:pt x="1014" y="2721"/>
                  </a:cubicBezTo>
                  <a:lnTo>
                    <a:pt x="1014" y="2721"/>
                  </a:lnTo>
                  <a:cubicBezTo>
                    <a:pt x="1030" y="2905"/>
                    <a:pt x="1110" y="3083"/>
                    <a:pt x="1250" y="3223"/>
                  </a:cubicBezTo>
                  <a:cubicBezTo>
                    <a:pt x="1267" y="3240"/>
                    <a:pt x="1286" y="3247"/>
                    <a:pt x="1304" y="3247"/>
                  </a:cubicBezTo>
                  <a:cubicBezTo>
                    <a:pt x="1318" y="3247"/>
                    <a:pt x="1332" y="3243"/>
                    <a:pt x="1345" y="3235"/>
                  </a:cubicBezTo>
                  <a:lnTo>
                    <a:pt x="1345" y="3235"/>
                  </a:lnTo>
                  <a:cubicBezTo>
                    <a:pt x="1346" y="3341"/>
                    <a:pt x="1392" y="3439"/>
                    <a:pt x="1482" y="3505"/>
                  </a:cubicBezTo>
                  <a:lnTo>
                    <a:pt x="1482" y="3505"/>
                  </a:lnTo>
                  <a:cubicBezTo>
                    <a:pt x="1479" y="3579"/>
                    <a:pt x="1508" y="3653"/>
                    <a:pt x="1572" y="3699"/>
                  </a:cubicBezTo>
                  <a:cubicBezTo>
                    <a:pt x="1629" y="3747"/>
                    <a:pt x="1708" y="3768"/>
                    <a:pt x="1791" y="3768"/>
                  </a:cubicBezTo>
                  <a:cubicBezTo>
                    <a:pt x="1935" y="3768"/>
                    <a:pt x="2092" y="3706"/>
                    <a:pt x="2167" y="3616"/>
                  </a:cubicBezTo>
                  <a:cubicBezTo>
                    <a:pt x="2186" y="3593"/>
                    <a:pt x="2199" y="3571"/>
                    <a:pt x="2207" y="3550"/>
                  </a:cubicBezTo>
                  <a:lnTo>
                    <a:pt x="2207" y="3550"/>
                  </a:lnTo>
                  <a:cubicBezTo>
                    <a:pt x="2336" y="3455"/>
                    <a:pt x="2423" y="3314"/>
                    <a:pt x="2417" y="3139"/>
                  </a:cubicBezTo>
                  <a:cubicBezTo>
                    <a:pt x="2417" y="3062"/>
                    <a:pt x="2394" y="2992"/>
                    <a:pt x="2357" y="2935"/>
                  </a:cubicBezTo>
                  <a:lnTo>
                    <a:pt x="2357" y="2935"/>
                  </a:lnTo>
                  <a:lnTo>
                    <a:pt x="2356" y="2930"/>
                  </a:lnTo>
                  <a:lnTo>
                    <a:pt x="2356" y="2930"/>
                  </a:lnTo>
                  <a:cubicBezTo>
                    <a:pt x="2465" y="2555"/>
                    <a:pt x="2267" y="2241"/>
                    <a:pt x="2003" y="1986"/>
                  </a:cubicBezTo>
                  <a:lnTo>
                    <a:pt x="2003" y="1986"/>
                  </a:lnTo>
                  <a:cubicBezTo>
                    <a:pt x="1951" y="1868"/>
                    <a:pt x="1888" y="1759"/>
                    <a:pt x="1846" y="1675"/>
                  </a:cubicBezTo>
                  <a:cubicBezTo>
                    <a:pt x="1667" y="1258"/>
                    <a:pt x="1441" y="877"/>
                    <a:pt x="1155" y="532"/>
                  </a:cubicBezTo>
                  <a:cubicBezTo>
                    <a:pt x="1006" y="351"/>
                    <a:pt x="789" y="93"/>
                    <a:pt x="540" y="93"/>
                  </a:cubicBezTo>
                  <a:cubicBezTo>
                    <a:pt x="518" y="93"/>
                    <a:pt x="496" y="95"/>
                    <a:pt x="473" y="99"/>
                  </a:cubicBezTo>
                  <a:lnTo>
                    <a:pt x="473" y="99"/>
                  </a:lnTo>
                  <a:cubicBezTo>
                    <a:pt x="472" y="50"/>
                    <a:pt x="438" y="0"/>
                    <a:pt x="38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5600" bIns="756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81" name="Google Shape;633;p38"/>
            <p:cNvSpPr/>
            <p:nvPr/>
          </p:nvSpPr>
          <p:spPr>
            <a:xfrm>
              <a:off x="1424880" y="1839960"/>
              <a:ext cx="96840" cy="110160"/>
            </a:xfrm>
            <a:custGeom>
              <a:avLst/>
              <a:gdLst>
                <a:gd name="textAreaLeft" fmla="*/ 0 w 96840"/>
                <a:gd name="textAreaRight" fmla="*/ 97200 w 96840"/>
                <a:gd name="textAreaTop" fmla="*/ 0 h 110160"/>
                <a:gd name="textAreaBottom" fmla="*/ 110520 h 110160"/>
              </a:gdLst>
              <a:ahLst/>
              <a:cxnLst/>
              <a:rect l="textAreaLeft" t="textAreaTop" r="textAreaRight" b="textAreaBottom"/>
              <a:pathLst>
                <a:path w="2427" h="2757">
                  <a:moveTo>
                    <a:pt x="1524" y="1279"/>
                  </a:moveTo>
                  <a:lnTo>
                    <a:pt x="1524" y="1279"/>
                  </a:lnTo>
                  <a:cubicBezTo>
                    <a:pt x="1609" y="1380"/>
                    <a:pt x="1587" y="1451"/>
                    <a:pt x="1453" y="1493"/>
                  </a:cubicBezTo>
                  <a:cubicBezTo>
                    <a:pt x="1435" y="1507"/>
                    <a:pt x="1416" y="1519"/>
                    <a:pt x="1397" y="1529"/>
                  </a:cubicBezTo>
                  <a:lnTo>
                    <a:pt x="1397" y="1529"/>
                  </a:lnTo>
                  <a:cubicBezTo>
                    <a:pt x="1416" y="1511"/>
                    <a:pt x="1433" y="1491"/>
                    <a:pt x="1448" y="1470"/>
                  </a:cubicBezTo>
                  <a:lnTo>
                    <a:pt x="1448" y="1470"/>
                  </a:lnTo>
                  <a:cubicBezTo>
                    <a:pt x="1499" y="1429"/>
                    <a:pt x="1521" y="1357"/>
                    <a:pt x="1524" y="1279"/>
                  </a:cubicBezTo>
                  <a:close/>
                  <a:moveTo>
                    <a:pt x="1091" y="1620"/>
                  </a:moveTo>
                  <a:cubicBezTo>
                    <a:pt x="1111" y="1623"/>
                    <a:pt x="1130" y="1624"/>
                    <a:pt x="1150" y="1624"/>
                  </a:cubicBezTo>
                  <a:cubicBezTo>
                    <a:pt x="1156" y="1624"/>
                    <a:pt x="1162" y="1624"/>
                    <a:pt x="1168" y="1624"/>
                  </a:cubicBezTo>
                  <a:lnTo>
                    <a:pt x="1168" y="1624"/>
                  </a:lnTo>
                  <a:cubicBezTo>
                    <a:pt x="1160" y="1678"/>
                    <a:pt x="1193" y="1743"/>
                    <a:pt x="1263" y="1743"/>
                  </a:cubicBezTo>
                  <a:lnTo>
                    <a:pt x="1275" y="1743"/>
                  </a:lnTo>
                  <a:cubicBezTo>
                    <a:pt x="1388" y="1743"/>
                    <a:pt x="1502" y="1717"/>
                    <a:pt x="1607" y="1670"/>
                  </a:cubicBezTo>
                  <a:lnTo>
                    <a:pt x="1607" y="1670"/>
                  </a:lnTo>
                  <a:cubicBezTo>
                    <a:pt x="1623" y="1692"/>
                    <a:pt x="1639" y="1715"/>
                    <a:pt x="1655" y="1737"/>
                  </a:cubicBezTo>
                  <a:lnTo>
                    <a:pt x="1655" y="1737"/>
                  </a:lnTo>
                  <a:cubicBezTo>
                    <a:pt x="1652" y="1750"/>
                    <a:pt x="1652" y="1764"/>
                    <a:pt x="1656" y="1779"/>
                  </a:cubicBezTo>
                  <a:cubicBezTo>
                    <a:pt x="1703" y="1886"/>
                    <a:pt x="1739" y="1993"/>
                    <a:pt x="1775" y="2100"/>
                  </a:cubicBezTo>
                  <a:lnTo>
                    <a:pt x="1501" y="2303"/>
                  </a:lnTo>
                  <a:cubicBezTo>
                    <a:pt x="1453" y="2267"/>
                    <a:pt x="1417" y="2231"/>
                    <a:pt x="1382" y="2195"/>
                  </a:cubicBezTo>
                  <a:cubicBezTo>
                    <a:pt x="1364" y="2179"/>
                    <a:pt x="1347" y="2162"/>
                    <a:pt x="1330" y="2145"/>
                  </a:cubicBezTo>
                  <a:lnTo>
                    <a:pt x="1330" y="2145"/>
                  </a:lnTo>
                  <a:cubicBezTo>
                    <a:pt x="1337" y="2125"/>
                    <a:pt x="1338" y="2103"/>
                    <a:pt x="1329" y="2080"/>
                  </a:cubicBezTo>
                  <a:lnTo>
                    <a:pt x="1329" y="2080"/>
                  </a:lnTo>
                  <a:lnTo>
                    <a:pt x="1334" y="2076"/>
                  </a:lnTo>
                  <a:cubicBezTo>
                    <a:pt x="1311" y="2035"/>
                    <a:pt x="1287" y="1995"/>
                    <a:pt x="1263" y="1955"/>
                  </a:cubicBezTo>
                  <a:lnTo>
                    <a:pt x="1263" y="1955"/>
                  </a:lnTo>
                  <a:cubicBezTo>
                    <a:pt x="1204" y="1844"/>
                    <a:pt x="1147" y="1732"/>
                    <a:pt x="1091" y="1620"/>
                  </a:cubicBezTo>
                  <a:close/>
                  <a:moveTo>
                    <a:pt x="491" y="1"/>
                  </a:moveTo>
                  <a:cubicBezTo>
                    <a:pt x="483" y="1"/>
                    <a:pt x="474" y="2"/>
                    <a:pt x="465" y="5"/>
                  </a:cubicBezTo>
                  <a:cubicBezTo>
                    <a:pt x="449" y="9"/>
                    <a:pt x="434" y="15"/>
                    <a:pt x="420" y="21"/>
                  </a:cubicBezTo>
                  <a:lnTo>
                    <a:pt x="420" y="21"/>
                  </a:lnTo>
                  <a:lnTo>
                    <a:pt x="417" y="17"/>
                  </a:lnTo>
                  <a:cubicBezTo>
                    <a:pt x="406" y="28"/>
                    <a:pt x="379" y="31"/>
                    <a:pt x="345" y="31"/>
                  </a:cubicBezTo>
                  <a:cubicBezTo>
                    <a:pt x="304" y="31"/>
                    <a:pt x="252" y="26"/>
                    <a:pt x="207" y="26"/>
                  </a:cubicBezTo>
                  <a:cubicBezTo>
                    <a:pt x="171" y="26"/>
                    <a:pt x="138" y="29"/>
                    <a:pt x="120" y="40"/>
                  </a:cubicBezTo>
                  <a:cubicBezTo>
                    <a:pt x="36" y="88"/>
                    <a:pt x="1" y="171"/>
                    <a:pt x="13" y="255"/>
                  </a:cubicBezTo>
                  <a:cubicBezTo>
                    <a:pt x="48" y="410"/>
                    <a:pt x="120" y="540"/>
                    <a:pt x="215" y="660"/>
                  </a:cubicBezTo>
                  <a:cubicBezTo>
                    <a:pt x="346" y="886"/>
                    <a:pt x="477" y="1112"/>
                    <a:pt x="632" y="1314"/>
                  </a:cubicBezTo>
                  <a:cubicBezTo>
                    <a:pt x="685" y="1379"/>
                    <a:pt x="749" y="1444"/>
                    <a:pt x="820" y="1497"/>
                  </a:cubicBezTo>
                  <a:lnTo>
                    <a:pt x="820" y="1497"/>
                  </a:lnTo>
                  <a:cubicBezTo>
                    <a:pt x="825" y="1507"/>
                    <a:pt x="830" y="1517"/>
                    <a:pt x="834" y="1526"/>
                  </a:cubicBezTo>
                  <a:lnTo>
                    <a:pt x="834" y="1526"/>
                  </a:lnTo>
                  <a:cubicBezTo>
                    <a:pt x="798" y="1546"/>
                    <a:pt x="776" y="1586"/>
                    <a:pt x="798" y="1636"/>
                  </a:cubicBezTo>
                  <a:cubicBezTo>
                    <a:pt x="882" y="1874"/>
                    <a:pt x="1013" y="2088"/>
                    <a:pt x="1191" y="2279"/>
                  </a:cubicBezTo>
                  <a:cubicBezTo>
                    <a:pt x="1298" y="2410"/>
                    <a:pt x="1501" y="2624"/>
                    <a:pt x="1703" y="2624"/>
                  </a:cubicBezTo>
                  <a:cubicBezTo>
                    <a:pt x="1881" y="2624"/>
                    <a:pt x="1954" y="2534"/>
                    <a:pt x="1974" y="2410"/>
                  </a:cubicBezTo>
                  <a:lnTo>
                    <a:pt x="1974" y="2410"/>
                  </a:lnTo>
                  <a:cubicBezTo>
                    <a:pt x="1979" y="2418"/>
                    <a:pt x="1984" y="2426"/>
                    <a:pt x="1989" y="2434"/>
                  </a:cubicBezTo>
                  <a:cubicBezTo>
                    <a:pt x="2008" y="2457"/>
                    <a:pt x="2035" y="2467"/>
                    <a:pt x="2063" y="2467"/>
                  </a:cubicBezTo>
                  <a:cubicBezTo>
                    <a:pt x="2067" y="2467"/>
                    <a:pt x="2070" y="2467"/>
                    <a:pt x="2074" y="2467"/>
                  </a:cubicBezTo>
                  <a:lnTo>
                    <a:pt x="2074" y="2467"/>
                  </a:lnTo>
                  <a:cubicBezTo>
                    <a:pt x="2113" y="2556"/>
                    <a:pt x="2165" y="2640"/>
                    <a:pt x="2227" y="2719"/>
                  </a:cubicBezTo>
                  <a:cubicBezTo>
                    <a:pt x="2246" y="2745"/>
                    <a:pt x="2273" y="2756"/>
                    <a:pt x="2301" y="2756"/>
                  </a:cubicBezTo>
                  <a:cubicBezTo>
                    <a:pt x="2363" y="2756"/>
                    <a:pt x="2427" y="2702"/>
                    <a:pt x="2394" y="2636"/>
                  </a:cubicBezTo>
                  <a:cubicBezTo>
                    <a:pt x="2334" y="2505"/>
                    <a:pt x="2269" y="2376"/>
                    <a:pt x="2200" y="2251"/>
                  </a:cubicBezTo>
                  <a:lnTo>
                    <a:pt x="2200" y="2251"/>
                  </a:lnTo>
                  <a:cubicBezTo>
                    <a:pt x="2200" y="2249"/>
                    <a:pt x="2199" y="2246"/>
                    <a:pt x="2199" y="2244"/>
                  </a:cubicBezTo>
                  <a:lnTo>
                    <a:pt x="2199" y="2244"/>
                  </a:lnTo>
                  <a:cubicBezTo>
                    <a:pt x="2202" y="2217"/>
                    <a:pt x="2203" y="2189"/>
                    <a:pt x="2203" y="2160"/>
                  </a:cubicBezTo>
                  <a:lnTo>
                    <a:pt x="2181" y="2160"/>
                  </a:lnTo>
                  <a:cubicBezTo>
                    <a:pt x="2181" y="2156"/>
                    <a:pt x="2180" y="2152"/>
                    <a:pt x="2179" y="2148"/>
                  </a:cubicBezTo>
                  <a:cubicBezTo>
                    <a:pt x="2169" y="2097"/>
                    <a:pt x="2133" y="2070"/>
                    <a:pt x="2095" y="2065"/>
                  </a:cubicBezTo>
                  <a:lnTo>
                    <a:pt x="2095" y="2065"/>
                  </a:lnTo>
                  <a:cubicBezTo>
                    <a:pt x="1990" y="1890"/>
                    <a:pt x="1878" y="1720"/>
                    <a:pt x="1758" y="1558"/>
                  </a:cubicBezTo>
                  <a:lnTo>
                    <a:pt x="1758" y="1558"/>
                  </a:lnTo>
                  <a:cubicBezTo>
                    <a:pt x="1761" y="1548"/>
                    <a:pt x="1763" y="1539"/>
                    <a:pt x="1763" y="1529"/>
                  </a:cubicBezTo>
                  <a:cubicBezTo>
                    <a:pt x="1763" y="1267"/>
                    <a:pt x="1703" y="1017"/>
                    <a:pt x="1417" y="945"/>
                  </a:cubicBezTo>
                  <a:cubicBezTo>
                    <a:pt x="1412" y="945"/>
                    <a:pt x="1407" y="944"/>
                    <a:pt x="1401" y="944"/>
                  </a:cubicBezTo>
                  <a:cubicBezTo>
                    <a:pt x="1332" y="944"/>
                    <a:pt x="1292" y="1005"/>
                    <a:pt x="1299" y="1063"/>
                  </a:cubicBezTo>
                  <a:lnTo>
                    <a:pt x="1299" y="1063"/>
                  </a:lnTo>
                  <a:cubicBezTo>
                    <a:pt x="1296" y="1067"/>
                    <a:pt x="1293" y="1070"/>
                    <a:pt x="1290" y="1073"/>
                  </a:cubicBezTo>
                  <a:lnTo>
                    <a:pt x="1290" y="1073"/>
                  </a:lnTo>
                  <a:cubicBezTo>
                    <a:pt x="1289" y="1073"/>
                    <a:pt x="1288" y="1073"/>
                    <a:pt x="1287" y="1073"/>
                  </a:cubicBezTo>
                  <a:cubicBezTo>
                    <a:pt x="1251" y="1073"/>
                    <a:pt x="1223" y="1096"/>
                    <a:pt x="1203" y="1136"/>
                  </a:cubicBezTo>
                  <a:cubicBezTo>
                    <a:pt x="1179" y="1189"/>
                    <a:pt x="1161" y="1266"/>
                    <a:pt x="1163" y="1335"/>
                  </a:cubicBezTo>
                  <a:lnTo>
                    <a:pt x="1163" y="1335"/>
                  </a:lnTo>
                  <a:lnTo>
                    <a:pt x="1084" y="1433"/>
                  </a:lnTo>
                  <a:cubicBezTo>
                    <a:pt x="1047" y="1425"/>
                    <a:pt x="1013" y="1411"/>
                    <a:pt x="981" y="1393"/>
                  </a:cubicBezTo>
                  <a:lnTo>
                    <a:pt x="981" y="1393"/>
                  </a:lnTo>
                  <a:cubicBezTo>
                    <a:pt x="944" y="1315"/>
                    <a:pt x="908" y="1237"/>
                    <a:pt x="872" y="1159"/>
                  </a:cubicBezTo>
                  <a:lnTo>
                    <a:pt x="872" y="1159"/>
                  </a:lnTo>
                  <a:cubicBezTo>
                    <a:pt x="911" y="1180"/>
                    <a:pt x="950" y="1200"/>
                    <a:pt x="989" y="1219"/>
                  </a:cubicBezTo>
                  <a:lnTo>
                    <a:pt x="997" y="1202"/>
                  </a:lnTo>
                  <a:lnTo>
                    <a:pt x="997" y="1202"/>
                  </a:lnTo>
                  <a:cubicBezTo>
                    <a:pt x="1005" y="1203"/>
                    <a:pt x="1013" y="1204"/>
                    <a:pt x="1021" y="1204"/>
                  </a:cubicBezTo>
                  <a:cubicBezTo>
                    <a:pt x="1112" y="1204"/>
                    <a:pt x="1155" y="1080"/>
                    <a:pt x="1072" y="1029"/>
                  </a:cubicBezTo>
                  <a:cubicBezTo>
                    <a:pt x="989" y="990"/>
                    <a:pt x="909" y="949"/>
                    <a:pt x="830" y="905"/>
                  </a:cubicBezTo>
                  <a:lnTo>
                    <a:pt x="830" y="905"/>
                  </a:lnTo>
                  <a:cubicBezTo>
                    <a:pt x="867" y="862"/>
                    <a:pt x="867" y="797"/>
                    <a:pt x="798" y="767"/>
                  </a:cubicBezTo>
                  <a:cubicBezTo>
                    <a:pt x="739" y="743"/>
                    <a:pt x="679" y="719"/>
                    <a:pt x="632" y="683"/>
                  </a:cubicBezTo>
                  <a:cubicBezTo>
                    <a:pt x="416" y="604"/>
                    <a:pt x="373" y="449"/>
                    <a:pt x="494" y="207"/>
                  </a:cubicBezTo>
                  <a:lnTo>
                    <a:pt x="494" y="207"/>
                  </a:lnTo>
                  <a:cubicBezTo>
                    <a:pt x="518" y="199"/>
                    <a:pt x="542" y="184"/>
                    <a:pt x="572" y="148"/>
                  </a:cubicBezTo>
                  <a:cubicBezTo>
                    <a:pt x="615" y="84"/>
                    <a:pt x="562" y="1"/>
                    <a:pt x="491"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5080" bIns="55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82" name="Google Shape;634;p38"/>
            <p:cNvSpPr/>
            <p:nvPr/>
          </p:nvSpPr>
          <p:spPr>
            <a:xfrm>
              <a:off x="1414800" y="1824840"/>
              <a:ext cx="91080" cy="108360"/>
            </a:xfrm>
            <a:custGeom>
              <a:avLst/>
              <a:gdLst>
                <a:gd name="textAreaLeft" fmla="*/ 0 w 91080"/>
                <a:gd name="textAreaRight" fmla="*/ 91440 w 91080"/>
                <a:gd name="textAreaTop" fmla="*/ 0 h 108360"/>
                <a:gd name="textAreaBottom" fmla="*/ 108720 h 108360"/>
              </a:gdLst>
              <a:ahLst/>
              <a:cxnLst/>
              <a:rect l="textAreaLeft" t="textAreaTop" r="textAreaRight" b="textAreaBottom"/>
              <a:pathLst>
                <a:path w="2279" h="2709">
                  <a:moveTo>
                    <a:pt x="823" y="1"/>
                  </a:moveTo>
                  <a:lnTo>
                    <a:pt x="824" y="7"/>
                  </a:lnTo>
                  <a:lnTo>
                    <a:pt x="824" y="7"/>
                  </a:lnTo>
                  <a:cubicBezTo>
                    <a:pt x="824" y="7"/>
                    <a:pt x="823" y="7"/>
                    <a:pt x="823" y="7"/>
                  </a:cubicBezTo>
                  <a:cubicBezTo>
                    <a:pt x="802" y="7"/>
                    <a:pt x="781" y="13"/>
                    <a:pt x="764" y="25"/>
                  </a:cubicBezTo>
                  <a:lnTo>
                    <a:pt x="758" y="30"/>
                  </a:lnTo>
                  <a:lnTo>
                    <a:pt x="758" y="30"/>
                  </a:lnTo>
                  <a:cubicBezTo>
                    <a:pt x="748" y="25"/>
                    <a:pt x="735" y="23"/>
                    <a:pt x="719" y="23"/>
                  </a:cubicBezTo>
                  <a:cubicBezTo>
                    <a:pt x="710" y="23"/>
                    <a:pt x="702" y="23"/>
                    <a:pt x="692" y="25"/>
                  </a:cubicBezTo>
                  <a:lnTo>
                    <a:pt x="689" y="25"/>
                  </a:lnTo>
                  <a:cubicBezTo>
                    <a:pt x="647" y="17"/>
                    <a:pt x="604" y="13"/>
                    <a:pt x="561" y="13"/>
                  </a:cubicBezTo>
                  <a:cubicBezTo>
                    <a:pt x="534" y="13"/>
                    <a:pt x="513" y="23"/>
                    <a:pt x="499" y="39"/>
                  </a:cubicBezTo>
                  <a:lnTo>
                    <a:pt x="499" y="39"/>
                  </a:lnTo>
                  <a:cubicBezTo>
                    <a:pt x="457" y="48"/>
                    <a:pt x="416" y="61"/>
                    <a:pt x="371" y="84"/>
                  </a:cubicBezTo>
                  <a:cubicBezTo>
                    <a:pt x="305" y="110"/>
                    <a:pt x="247" y="151"/>
                    <a:pt x="197" y="200"/>
                  </a:cubicBezTo>
                  <a:lnTo>
                    <a:pt x="197" y="200"/>
                  </a:lnTo>
                  <a:cubicBezTo>
                    <a:pt x="178" y="177"/>
                    <a:pt x="146" y="162"/>
                    <a:pt x="116" y="162"/>
                  </a:cubicBezTo>
                  <a:cubicBezTo>
                    <a:pt x="85" y="162"/>
                    <a:pt x="54" y="177"/>
                    <a:pt x="37" y="215"/>
                  </a:cubicBezTo>
                  <a:cubicBezTo>
                    <a:pt x="0" y="313"/>
                    <a:pt x="6" y="395"/>
                    <a:pt x="34" y="467"/>
                  </a:cubicBezTo>
                  <a:lnTo>
                    <a:pt x="34" y="467"/>
                  </a:lnTo>
                  <a:cubicBezTo>
                    <a:pt x="54" y="610"/>
                    <a:pt x="115" y="737"/>
                    <a:pt x="198" y="853"/>
                  </a:cubicBezTo>
                  <a:lnTo>
                    <a:pt x="198" y="853"/>
                  </a:lnTo>
                  <a:cubicBezTo>
                    <a:pt x="220" y="962"/>
                    <a:pt x="280" y="1065"/>
                    <a:pt x="371" y="1144"/>
                  </a:cubicBezTo>
                  <a:cubicBezTo>
                    <a:pt x="389" y="1159"/>
                    <a:pt x="410" y="1165"/>
                    <a:pt x="431" y="1165"/>
                  </a:cubicBezTo>
                  <a:cubicBezTo>
                    <a:pt x="447" y="1165"/>
                    <a:pt x="462" y="1161"/>
                    <a:pt x="476" y="1154"/>
                  </a:cubicBezTo>
                  <a:lnTo>
                    <a:pt x="476" y="1154"/>
                  </a:lnTo>
                  <a:cubicBezTo>
                    <a:pt x="516" y="1191"/>
                    <a:pt x="556" y="1227"/>
                    <a:pt x="597" y="1263"/>
                  </a:cubicBezTo>
                  <a:cubicBezTo>
                    <a:pt x="787" y="1453"/>
                    <a:pt x="1002" y="1620"/>
                    <a:pt x="1192" y="1810"/>
                  </a:cubicBezTo>
                  <a:cubicBezTo>
                    <a:pt x="1418" y="2060"/>
                    <a:pt x="1633" y="2334"/>
                    <a:pt x="1823" y="2620"/>
                  </a:cubicBezTo>
                  <a:cubicBezTo>
                    <a:pt x="1846" y="2643"/>
                    <a:pt x="1876" y="2654"/>
                    <a:pt x="1906" y="2654"/>
                  </a:cubicBezTo>
                  <a:cubicBezTo>
                    <a:pt x="1939" y="2654"/>
                    <a:pt x="1971" y="2640"/>
                    <a:pt x="1990" y="2608"/>
                  </a:cubicBezTo>
                  <a:cubicBezTo>
                    <a:pt x="2000" y="2590"/>
                    <a:pt x="2009" y="2571"/>
                    <a:pt x="2017" y="2552"/>
                  </a:cubicBezTo>
                  <a:lnTo>
                    <a:pt x="2017" y="2552"/>
                  </a:lnTo>
                  <a:lnTo>
                    <a:pt x="2085" y="2644"/>
                  </a:lnTo>
                  <a:cubicBezTo>
                    <a:pt x="2094" y="2689"/>
                    <a:pt x="2126" y="2709"/>
                    <a:pt x="2160" y="2709"/>
                  </a:cubicBezTo>
                  <a:cubicBezTo>
                    <a:pt x="2216" y="2709"/>
                    <a:pt x="2278" y="2658"/>
                    <a:pt x="2264" y="2584"/>
                  </a:cubicBezTo>
                  <a:cubicBezTo>
                    <a:pt x="2240" y="2441"/>
                    <a:pt x="2145" y="2311"/>
                    <a:pt x="2014" y="2251"/>
                  </a:cubicBezTo>
                  <a:cubicBezTo>
                    <a:pt x="1997" y="2243"/>
                    <a:pt x="1980" y="2239"/>
                    <a:pt x="1965" y="2239"/>
                  </a:cubicBezTo>
                  <a:cubicBezTo>
                    <a:pt x="1913" y="2239"/>
                    <a:pt x="1871" y="2280"/>
                    <a:pt x="1871" y="2334"/>
                  </a:cubicBezTo>
                  <a:cubicBezTo>
                    <a:pt x="1870" y="2337"/>
                    <a:pt x="1870" y="2341"/>
                    <a:pt x="1869" y="2344"/>
                  </a:cubicBezTo>
                  <a:lnTo>
                    <a:pt x="1869" y="2344"/>
                  </a:lnTo>
                  <a:cubicBezTo>
                    <a:pt x="1643" y="2054"/>
                    <a:pt x="1407" y="1775"/>
                    <a:pt x="1145" y="1513"/>
                  </a:cubicBezTo>
                  <a:cubicBezTo>
                    <a:pt x="1015" y="1397"/>
                    <a:pt x="833" y="1262"/>
                    <a:pt x="664" y="1109"/>
                  </a:cubicBezTo>
                  <a:lnTo>
                    <a:pt x="664" y="1109"/>
                  </a:lnTo>
                  <a:cubicBezTo>
                    <a:pt x="667" y="1109"/>
                    <a:pt x="669" y="1109"/>
                    <a:pt x="672" y="1109"/>
                  </a:cubicBezTo>
                  <a:cubicBezTo>
                    <a:pt x="736" y="1109"/>
                    <a:pt x="786" y="1043"/>
                    <a:pt x="764" y="977"/>
                  </a:cubicBezTo>
                  <a:cubicBezTo>
                    <a:pt x="704" y="775"/>
                    <a:pt x="561" y="596"/>
                    <a:pt x="383" y="489"/>
                  </a:cubicBezTo>
                  <a:cubicBezTo>
                    <a:pt x="367" y="482"/>
                    <a:pt x="352" y="480"/>
                    <a:pt x="338" y="480"/>
                  </a:cubicBezTo>
                  <a:cubicBezTo>
                    <a:pt x="336" y="480"/>
                    <a:pt x="335" y="480"/>
                    <a:pt x="334" y="480"/>
                  </a:cubicBezTo>
                  <a:lnTo>
                    <a:pt x="334" y="480"/>
                  </a:lnTo>
                  <a:cubicBezTo>
                    <a:pt x="318" y="319"/>
                    <a:pt x="399" y="237"/>
                    <a:pt x="585" y="227"/>
                  </a:cubicBezTo>
                  <a:cubicBezTo>
                    <a:pt x="645" y="227"/>
                    <a:pt x="704" y="227"/>
                    <a:pt x="752" y="239"/>
                  </a:cubicBezTo>
                  <a:cubicBezTo>
                    <a:pt x="766" y="242"/>
                    <a:pt x="779" y="244"/>
                    <a:pt x="791" y="244"/>
                  </a:cubicBezTo>
                  <a:cubicBezTo>
                    <a:pt x="796" y="244"/>
                    <a:pt x="801" y="243"/>
                    <a:pt x="806" y="243"/>
                  </a:cubicBezTo>
                  <a:lnTo>
                    <a:pt x="806" y="243"/>
                  </a:lnTo>
                  <a:cubicBezTo>
                    <a:pt x="839" y="261"/>
                    <a:pt x="868" y="284"/>
                    <a:pt x="895" y="310"/>
                  </a:cubicBezTo>
                  <a:cubicBezTo>
                    <a:pt x="913" y="329"/>
                    <a:pt x="935" y="337"/>
                    <a:pt x="956" y="337"/>
                  </a:cubicBezTo>
                  <a:cubicBezTo>
                    <a:pt x="1004" y="337"/>
                    <a:pt x="1049" y="296"/>
                    <a:pt x="1049" y="239"/>
                  </a:cubicBezTo>
                  <a:cubicBezTo>
                    <a:pt x="1049" y="108"/>
                    <a:pt x="954" y="1"/>
                    <a:pt x="8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4360" bIns="543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 name="Google Shape;702;p42">
            <a:extLst>
              <a:ext uri="{FF2B5EF4-FFF2-40B4-BE49-F238E27FC236}">
                <a16:creationId xmlns:a16="http://schemas.microsoft.com/office/drawing/2014/main" id="{695BFB1A-9066-C5FF-1539-39398D27CE42}"/>
              </a:ext>
            </a:extLst>
          </p:cNvPr>
          <p:cNvGrpSpPr/>
          <p:nvPr/>
        </p:nvGrpSpPr>
        <p:grpSpPr>
          <a:xfrm>
            <a:off x="1179423" y="2510365"/>
            <a:ext cx="2005920" cy="1969560"/>
            <a:chOff x="6313320" y="2633400"/>
            <a:chExt cx="2005920" cy="1969560"/>
          </a:xfrm>
        </p:grpSpPr>
        <p:sp>
          <p:nvSpPr>
            <p:cNvPr id="3" name="Google Shape;703;p42">
              <a:extLst>
                <a:ext uri="{FF2B5EF4-FFF2-40B4-BE49-F238E27FC236}">
                  <a16:creationId xmlns:a16="http://schemas.microsoft.com/office/drawing/2014/main" id="{F078CC5D-14E8-B6DF-8701-57A396FC2031}"/>
                </a:ext>
              </a:extLst>
            </p:cNvPr>
            <p:cNvSpPr/>
            <p:nvPr/>
          </p:nvSpPr>
          <p:spPr>
            <a:xfrm>
              <a:off x="7151400" y="2665080"/>
              <a:ext cx="528120" cy="242640"/>
            </a:xfrm>
            <a:custGeom>
              <a:avLst/>
              <a:gdLst>
                <a:gd name="textAreaLeft" fmla="*/ 0 w 528120"/>
                <a:gd name="textAreaRight" fmla="*/ 528480 w 528120"/>
                <a:gd name="textAreaTop" fmla="*/ 0 h 242640"/>
                <a:gd name="textAreaBottom" fmla="*/ 243000 h 242640"/>
              </a:gdLst>
              <a:ahLst/>
              <a:cxnLst/>
              <a:rect l="textAreaLeft" t="textAreaTop" r="textAreaRight" b="textAreaBottom"/>
              <a:pathLst>
                <a:path w="7228" h="3323">
                  <a:moveTo>
                    <a:pt x="1" y="0"/>
                  </a:moveTo>
                  <a:lnTo>
                    <a:pt x="1" y="0"/>
                  </a:lnTo>
                  <a:cubicBezTo>
                    <a:pt x="84" y="465"/>
                    <a:pt x="310" y="893"/>
                    <a:pt x="382" y="1369"/>
                  </a:cubicBezTo>
                  <a:cubicBezTo>
                    <a:pt x="418" y="1643"/>
                    <a:pt x="370" y="1893"/>
                    <a:pt x="370" y="2167"/>
                  </a:cubicBezTo>
                  <a:cubicBezTo>
                    <a:pt x="1025" y="2191"/>
                    <a:pt x="1632" y="2667"/>
                    <a:pt x="1799" y="3322"/>
                  </a:cubicBezTo>
                  <a:cubicBezTo>
                    <a:pt x="2033" y="3246"/>
                    <a:pt x="2283" y="3195"/>
                    <a:pt x="2534" y="3195"/>
                  </a:cubicBezTo>
                  <a:cubicBezTo>
                    <a:pt x="2678" y="3195"/>
                    <a:pt x="2822" y="3212"/>
                    <a:pt x="2965" y="3251"/>
                  </a:cubicBezTo>
                  <a:cubicBezTo>
                    <a:pt x="3037" y="2905"/>
                    <a:pt x="3120" y="2536"/>
                    <a:pt x="3394" y="2298"/>
                  </a:cubicBezTo>
                  <a:cubicBezTo>
                    <a:pt x="3649" y="2068"/>
                    <a:pt x="3988" y="1957"/>
                    <a:pt x="4326" y="1957"/>
                  </a:cubicBezTo>
                  <a:cubicBezTo>
                    <a:pt x="4479" y="1957"/>
                    <a:pt x="4631" y="1980"/>
                    <a:pt x="4775" y="2024"/>
                  </a:cubicBezTo>
                  <a:cubicBezTo>
                    <a:pt x="5323" y="2203"/>
                    <a:pt x="5787" y="2643"/>
                    <a:pt x="5990" y="3191"/>
                  </a:cubicBezTo>
                  <a:cubicBezTo>
                    <a:pt x="6383" y="3096"/>
                    <a:pt x="6752" y="2965"/>
                    <a:pt x="7133" y="2846"/>
                  </a:cubicBezTo>
                  <a:cubicBezTo>
                    <a:pt x="7085" y="2584"/>
                    <a:pt x="7037" y="2322"/>
                    <a:pt x="6990" y="2060"/>
                  </a:cubicBezTo>
                  <a:cubicBezTo>
                    <a:pt x="6954" y="1453"/>
                    <a:pt x="7156" y="881"/>
                    <a:pt x="7228" y="286"/>
                  </a:cubicBezTo>
                  <a:lnTo>
                    <a:pt x="7228" y="286"/>
                  </a:lnTo>
                  <a:cubicBezTo>
                    <a:pt x="6954" y="596"/>
                    <a:pt x="6633" y="917"/>
                    <a:pt x="6323" y="1215"/>
                  </a:cubicBezTo>
                  <a:cubicBezTo>
                    <a:pt x="6180" y="1346"/>
                    <a:pt x="6037" y="1512"/>
                    <a:pt x="5847" y="1584"/>
                  </a:cubicBezTo>
                  <a:cubicBezTo>
                    <a:pt x="5796" y="1587"/>
                    <a:pt x="5745" y="1589"/>
                    <a:pt x="5694" y="1589"/>
                  </a:cubicBezTo>
                  <a:cubicBezTo>
                    <a:pt x="5388" y="1589"/>
                    <a:pt x="5081" y="1536"/>
                    <a:pt x="4775" y="1536"/>
                  </a:cubicBezTo>
                  <a:cubicBezTo>
                    <a:pt x="4661" y="1535"/>
                    <a:pt x="4548" y="1534"/>
                    <a:pt x="4434" y="1534"/>
                  </a:cubicBezTo>
                  <a:cubicBezTo>
                    <a:pt x="3921" y="1534"/>
                    <a:pt x="3411" y="1546"/>
                    <a:pt x="2900" y="1546"/>
                  </a:cubicBezTo>
                  <a:cubicBezTo>
                    <a:pt x="2565" y="1546"/>
                    <a:pt x="2230" y="1541"/>
                    <a:pt x="1894" y="1524"/>
                  </a:cubicBezTo>
                  <a:cubicBezTo>
                    <a:pt x="1656" y="1524"/>
                    <a:pt x="1513" y="1262"/>
                    <a:pt x="1358" y="1131"/>
                  </a:cubicBezTo>
                  <a:cubicBezTo>
                    <a:pt x="906" y="750"/>
                    <a:pt x="465" y="369"/>
                    <a:pt x="1"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 name="Google Shape;704;p42">
              <a:extLst>
                <a:ext uri="{FF2B5EF4-FFF2-40B4-BE49-F238E27FC236}">
                  <a16:creationId xmlns:a16="http://schemas.microsoft.com/office/drawing/2014/main" id="{8795356A-07B8-7410-9C7F-3B7610E243D8}"/>
                </a:ext>
              </a:extLst>
            </p:cNvPr>
            <p:cNvSpPr/>
            <p:nvPr/>
          </p:nvSpPr>
          <p:spPr>
            <a:xfrm>
              <a:off x="6678720" y="2928600"/>
              <a:ext cx="1496880" cy="1309320"/>
            </a:xfrm>
            <a:custGeom>
              <a:avLst/>
              <a:gdLst>
                <a:gd name="textAreaLeft" fmla="*/ 0 w 1496880"/>
                <a:gd name="textAreaRight" fmla="*/ 1497240 w 1496880"/>
                <a:gd name="textAreaTop" fmla="*/ 0 h 1309320"/>
                <a:gd name="textAreaBottom" fmla="*/ 1309680 h 1309320"/>
              </a:gdLst>
              <a:ahLst/>
              <a:cxnLst/>
              <a:rect l="textAreaLeft" t="textAreaTop" r="textAreaRight" b="textAreaBottom"/>
              <a:pathLst>
                <a:path w="20480" h="17920">
                  <a:moveTo>
                    <a:pt x="10809" y="4361"/>
                  </a:moveTo>
                  <a:cubicBezTo>
                    <a:pt x="10947" y="4361"/>
                    <a:pt x="11014" y="4549"/>
                    <a:pt x="11109" y="4644"/>
                  </a:cubicBezTo>
                  <a:cubicBezTo>
                    <a:pt x="11157" y="4549"/>
                    <a:pt x="11181" y="4466"/>
                    <a:pt x="11228" y="4370"/>
                  </a:cubicBezTo>
                  <a:lnTo>
                    <a:pt x="11371" y="4370"/>
                  </a:lnTo>
                  <a:cubicBezTo>
                    <a:pt x="11349" y="4555"/>
                    <a:pt x="11318" y="4917"/>
                    <a:pt x="11105" y="4917"/>
                  </a:cubicBezTo>
                  <a:cubicBezTo>
                    <a:pt x="11085" y="4917"/>
                    <a:pt x="11062" y="4914"/>
                    <a:pt x="11038" y="4906"/>
                  </a:cubicBezTo>
                  <a:cubicBezTo>
                    <a:pt x="10883" y="4763"/>
                    <a:pt x="10776" y="4585"/>
                    <a:pt x="10752" y="4370"/>
                  </a:cubicBezTo>
                  <a:cubicBezTo>
                    <a:pt x="10772" y="4364"/>
                    <a:pt x="10791" y="4361"/>
                    <a:pt x="10809" y="4361"/>
                  </a:cubicBezTo>
                  <a:close/>
                  <a:moveTo>
                    <a:pt x="6966" y="7168"/>
                  </a:moveTo>
                  <a:cubicBezTo>
                    <a:pt x="7014" y="7168"/>
                    <a:pt x="7109" y="7192"/>
                    <a:pt x="7144" y="7192"/>
                  </a:cubicBezTo>
                  <a:cubicBezTo>
                    <a:pt x="7144" y="7311"/>
                    <a:pt x="7133" y="7430"/>
                    <a:pt x="7133" y="7549"/>
                  </a:cubicBezTo>
                  <a:cubicBezTo>
                    <a:pt x="7206" y="7444"/>
                    <a:pt x="7317" y="7367"/>
                    <a:pt x="7441" y="7367"/>
                  </a:cubicBezTo>
                  <a:cubicBezTo>
                    <a:pt x="7457" y="7367"/>
                    <a:pt x="7473" y="7368"/>
                    <a:pt x="7490" y="7371"/>
                  </a:cubicBezTo>
                  <a:cubicBezTo>
                    <a:pt x="7537" y="7609"/>
                    <a:pt x="7585" y="7859"/>
                    <a:pt x="7656" y="8097"/>
                  </a:cubicBezTo>
                  <a:cubicBezTo>
                    <a:pt x="7764" y="7919"/>
                    <a:pt x="7835" y="7668"/>
                    <a:pt x="8073" y="7573"/>
                  </a:cubicBezTo>
                  <a:lnTo>
                    <a:pt x="8073" y="7573"/>
                  </a:lnTo>
                  <a:cubicBezTo>
                    <a:pt x="8037" y="7859"/>
                    <a:pt x="7895" y="8121"/>
                    <a:pt x="7740" y="8359"/>
                  </a:cubicBezTo>
                  <a:cubicBezTo>
                    <a:pt x="7721" y="8365"/>
                    <a:pt x="7704" y="8367"/>
                    <a:pt x="7687" y="8367"/>
                  </a:cubicBezTo>
                  <a:cubicBezTo>
                    <a:pt x="7563" y="8367"/>
                    <a:pt x="7484" y="8224"/>
                    <a:pt x="7442" y="8109"/>
                  </a:cubicBezTo>
                  <a:cubicBezTo>
                    <a:pt x="7383" y="7966"/>
                    <a:pt x="7371" y="7811"/>
                    <a:pt x="7347" y="7645"/>
                  </a:cubicBezTo>
                  <a:cubicBezTo>
                    <a:pt x="7240" y="7728"/>
                    <a:pt x="7156" y="7823"/>
                    <a:pt x="7025" y="7823"/>
                  </a:cubicBezTo>
                  <a:cubicBezTo>
                    <a:pt x="6871" y="7645"/>
                    <a:pt x="6942" y="7383"/>
                    <a:pt x="6966" y="7168"/>
                  </a:cubicBezTo>
                  <a:close/>
                  <a:moveTo>
                    <a:pt x="9323" y="13122"/>
                  </a:moveTo>
                  <a:cubicBezTo>
                    <a:pt x="9335" y="13217"/>
                    <a:pt x="9347" y="13324"/>
                    <a:pt x="9371" y="13407"/>
                  </a:cubicBezTo>
                  <a:cubicBezTo>
                    <a:pt x="9621" y="13467"/>
                    <a:pt x="9669" y="13741"/>
                    <a:pt x="9752" y="13943"/>
                  </a:cubicBezTo>
                  <a:cubicBezTo>
                    <a:pt x="9847" y="13919"/>
                    <a:pt x="9942" y="13884"/>
                    <a:pt x="10038" y="13860"/>
                  </a:cubicBezTo>
                  <a:lnTo>
                    <a:pt x="10038" y="13860"/>
                  </a:lnTo>
                  <a:cubicBezTo>
                    <a:pt x="10050" y="14003"/>
                    <a:pt x="9966" y="14134"/>
                    <a:pt x="9847" y="14217"/>
                  </a:cubicBezTo>
                  <a:cubicBezTo>
                    <a:pt x="9827" y="14221"/>
                    <a:pt x="9809" y="14223"/>
                    <a:pt x="9792" y="14223"/>
                  </a:cubicBezTo>
                  <a:cubicBezTo>
                    <a:pt x="9559" y="14223"/>
                    <a:pt x="9542" y="13871"/>
                    <a:pt x="9442" y="13705"/>
                  </a:cubicBezTo>
                  <a:lnTo>
                    <a:pt x="9192" y="13705"/>
                  </a:lnTo>
                  <a:cubicBezTo>
                    <a:pt x="9157" y="13526"/>
                    <a:pt x="9157" y="13348"/>
                    <a:pt x="9169" y="13157"/>
                  </a:cubicBezTo>
                  <a:cubicBezTo>
                    <a:pt x="9216" y="13157"/>
                    <a:pt x="9288" y="13145"/>
                    <a:pt x="9323" y="13122"/>
                  </a:cubicBezTo>
                  <a:close/>
                  <a:moveTo>
                    <a:pt x="13717" y="1"/>
                  </a:moveTo>
                  <a:cubicBezTo>
                    <a:pt x="13276" y="132"/>
                    <a:pt x="12836" y="239"/>
                    <a:pt x="12431" y="465"/>
                  </a:cubicBezTo>
                  <a:cubicBezTo>
                    <a:pt x="12218" y="1094"/>
                    <a:pt x="11559" y="1498"/>
                    <a:pt x="10882" y="1498"/>
                  </a:cubicBezTo>
                  <a:cubicBezTo>
                    <a:pt x="10648" y="1498"/>
                    <a:pt x="10412" y="1450"/>
                    <a:pt x="10192" y="1346"/>
                  </a:cubicBezTo>
                  <a:cubicBezTo>
                    <a:pt x="9811" y="1191"/>
                    <a:pt x="9585" y="799"/>
                    <a:pt x="9466" y="429"/>
                  </a:cubicBezTo>
                  <a:cubicBezTo>
                    <a:pt x="9289" y="343"/>
                    <a:pt x="9106" y="309"/>
                    <a:pt x="8921" y="309"/>
                  </a:cubicBezTo>
                  <a:cubicBezTo>
                    <a:pt x="8646" y="309"/>
                    <a:pt x="8367" y="385"/>
                    <a:pt x="8097" y="477"/>
                  </a:cubicBezTo>
                  <a:cubicBezTo>
                    <a:pt x="7990" y="656"/>
                    <a:pt x="7871" y="846"/>
                    <a:pt x="7680" y="953"/>
                  </a:cubicBezTo>
                  <a:cubicBezTo>
                    <a:pt x="7459" y="1086"/>
                    <a:pt x="7203" y="1138"/>
                    <a:pt x="6943" y="1138"/>
                  </a:cubicBezTo>
                  <a:cubicBezTo>
                    <a:pt x="6714" y="1138"/>
                    <a:pt x="6481" y="1098"/>
                    <a:pt x="6263" y="1037"/>
                  </a:cubicBezTo>
                  <a:cubicBezTo>
                    <a:pt x="5942" y="930"/>
                    <a:pt x="5704" y="680"/>
                    <a:pt x="5454" y="453"/>
                  </a:cubicBezTo>
                  <a:cubicBezTo>
                    <a:pt x="4885" y="448"/>
                    <a:pt x="4315" y="431"/>
                    <a:pt x="3748" y="431"/>
                  </a:cubicBezTo>
                  <a:cubicBezTo>
                    <a:pt x="3022" y="431"/>
                    <a:pt x="2299" y="459"/>
                    <a:pt x="1584" y="572"/>
                  </a:cubicBezTo>
                  <a:cubicBezTo>
                    <a:pt x="1739" y="632"/>
                    <a:pt x="2013" y="680"/>
                    <a:pt x="2001" y="906"/>
                  </a:cubicBezTo>
                  <a:cubicBezTo>
                    <a:pt x="2025" y="1144"/>
                    <a:pt x="1763" y="1227"/>
                    <a:pt x="1596" y="1334"/>
                  </a:cubicBezTo>
                  <a:cubicBezTo>
                    <a:pt x="1227" y="1513"/>
                    <a:pt x="846" y="1727"/>
                    <a:pt x="465" y="1858"/>
                  </a:cubicBezTo>
                  <a:cubicBezTo>
                    <a:pt x="437" y="1867"/>
                    <a:pt x="410" y="1872"/>
                    <a:pt x="384" y="1872"/>
                  </a:cubicBezTo>
                  <a:cubicBezTo>
                    <a:pt x="239" y="1872"/>
                    <a:pt x="111" y="1750"/>
                    <a:pt x="1" y="1680"/>
                  </a:cubicBezTo>
                  <a:lnTo>
                    <a:pt x="1" y="1680"/>
                  </a:lnTo>
                  <a:cubicBezTo>
                    <a:pt x="13" y="2084"/>
                    <a:pt x="251" y="2406"/>
                    <a:pt x="584" y="2620"/>
                  </a:cubicBezTo>
                  <a:cubicBezTo>
                    <a:pt x="1489" y="3216"/>
                    <a:pt x="2596" y="3335"/>
                    <a:pt x="3644" y="3418"/>
                  </a:cubicBezTo>
                  <a:cubicBezTo>
                    <a:pt x="3668" y="3489"/>
                    <a:pt x="3680" y="3549"/>
                    <a:pt x="3704" y="3608"/>
                  </a:cubicBezTo>
                  <a:cubicBezTo>
                    <a:pt x="3084" y="3728"/>
                    <a:pt x="2442" y="3763"/>
                    <a:pt x="1822" y="3847"/>
                  </a:cubicBezTo>
                  <a:cubicBezTo>
                    <a:pt x="1715" y="3882"/>
                    <a:pt x="1560" y="3882"/>
                    <a:pt x="1549" y="4013"/>
                  </a:cubicBezTo>
                  <a:cubicBezTo>
                    <a:pt x="1560" y="4370"/>
                    <a:pt x="1882" y="4656"/>
                    <a:pt x="2239" y="4656"/>
                  </a:cubicBezTo>
                  <a:cubicBezTo>
                    <a:pt x="3346" y="4668"/>
                    <a:pt x="4466" y="4799"/>
                    <a:pt x="5597" y="4835"/>
                  </a:cubicBezTo>
                  <a:cubicBezTo>
                    <a:pt x="5848" y="4858"/>
                    <a:pt x="6099" y="4866"/>
                    <a:pt x="6350" y="4866"/>
                  </a:cubicBezTo>
                  <a:cubicBezTo>
                    <a:pt x="6873" y="4866"/>
                    <a:pt x="7396" y="4831"/>
                    <a:pt x="7918" y="4823"/>
                  </a:cubicBezTo>
                  <a:cubicBezTo>
                    <a:pt x="7930" y="4819"/>
                    <a:pt x="7940" y="4818"/>
                    <a:pt x="7949" y="4818"/>
                  </a:cubicBezTo>
                  <a:cubicBezTo>
                    <a:pt x="8033" y="4818"/>
                    <a:pt x="8016" y="4960"/>
                    <a:pt x="8037" y="5013"/>
                  </a:cubicBezTo>
                  <a:cubicBezTo>
                    <a:pt x="7537" y="5013"/>
                    <a:pt x="7024" y="5059"/>
                    <a:pt x="6513" y="5059"/>
                  </a:cubicBezTo>
                  <a:cubicBezTo>
                    <a:pt x="6330" y="5059"/>
                    <a:pt x="6147" y="5053"/>
                    <a:pt x="5966" y="5037"/>
                  </a:cubicBezTo>
                  <a:lnTo>
                    <a:pt x="5966" y="5037"/>
                  </a:lnTo>
                  <a:cubicBezTo>
                    <a:pt x="5990" y="5775"/>
                    <a:pt x="5906" y="6502"/>
                    <a:pt x="5942" y="7228"/>
                  </a:cubicBezTo>
                  <a:cubicBezTo>
                    <a:pt x="6001" y="8276"/>
                    <a:pt x="5966" y="9300"/>
                    <a:pt x="5990" y="10324"/>
                  </a:cubicBezTo>
                  <a:cubicBezTo>
                    <a:pt x="5990" y="11228"/>
                    <a:pt x="5990" y="12157"/>
                    <a:pt x="5942" y="13062"/>
                  </a:cubicBezTo>
                  <a:cubicBezTo>
                    <a:pt x="5906" y="14134"/>
                    <a:pt x="5787" y="15205"/>
                    <a:pt x="5775" y="16277"/>
                  </a:cubicBezTo>
                  <a:cubicBezTo>
                    <a:pt x="5592" y="16270"/>
                    <a:pt x="5401" y="16250"/>
                    <a:pt x="5211" y="16250"/>
                  </a:cubicBezTo>
                  <a:cubicBezTo>
                    <a:pt x="5080" y="16250"/>
                    <a:pt x="4949" y="16259"/>
                    <a:pt x="4823" y="16289"/>
                  </a:cubicBezTo>
                  <a:cubicBezTo>
                    <a:pt x="4513" y="16372"/>
                    <a:pt x="4144" y="16455"/>
                    <a:pt x="3942" y="16741"/>
                  </a:cubicBezTo>
                  <a:cubicBezTo>
                    <a:pt x="3823" y="17027"/>
                    <a:pt x="4168" y="17158"/>
                    <a:pt x="4358" y="17265"/>
                  </a:cubicBezTo>
                  <a:cubicBezTo>
                    <a:pt x="4347" y="17170"/>
                    <a:pt x="4323" y="17086"/>
                    <a:pt x="4299" y="16991"/>
                  </a:cubicBezTo>
                  <a:cubicBezTo>
                    <a:pt x="4382" y="16824"/>
                    <a:pt x="4525" y="16729"/>
                    <a:pt x="4692" y="16646"/>
                  </a:cubicBezTo>
                  <a:cubicBezTo>
                    <a:pt x="5137" y="16472"/>
                    <a:pt x="5611" y="16399"/>
                    <a:pt x="6083" y="16399"/>
                  </a:cubicBezTo>
                  <a:cubicBezTo>
                    <a:pt x="6356" y="16399"/>
                    <a:pt x="6628" y="16424"/>
                    <a:pt x="6894" y="16467"/>
                  </a:cubicBezTo>
                  <a:cubicBezTo>
                    <a:pt x="6835" y="15741"/>
                    <a:pt x="6799" y="15003"/>
                    <a:pt x="6835" y="14265"/>
                  </a:cubicBezTo>
                  <a:cubicBezTo>
                    <a:pt x="6859" y="13729"/>
                    <a:pt x="7014" y="13217"/>
                    <a:pt x="7192" y="12705"/>
                  </a:cubicBezTo>
                  <a:cubicBezTo>
                    <a:pt x="7144" y="11633"/>
                    <a:pt x="7275" y="10574"/>
                    <a:pt x="7335" y="9502"/>
                  </a:cubicBezTo>
                  <a:lnTo>
                    <a:pt x="7537" y="9502"/>
                  </a:lnTo>
                  <a:cubicBezTo>
                    <a:pt x="7514" y="10455"/>
                    <a:pt x="7371" y="11395"/>
                    <a:pt x="7395" y="12348"/>
                  </a:cubicBezTo>
                  <a:cubicBezTo>
                    <a:pt x="7561" y="12098"/>
                    <a:pt x="7740" y="11859"/>
                    <a:pt x="7978" y="11681"/>
                  </a:cubicBezTo>
                  <a:cubicBezTo>
                    <a:pt x="8347" y="11386"/>
                    <a:pt x="8799" y="11119"/>
                    <a:pt x="9286" y="11119"/>
                  </a:cubicBezTo>
                  <a:cubicBezTo>
                    <a:pt x="9349" y="11119"/>
                    <a:pt x="9414" y="11124"/>
                    <a:pt x="9478" y="11133"/>
                  </a:cubicBezTo>
                  <a:cubicBezTo>
                    <a:pt x="10121" y="11217"/>
                    <a:pt x="10776" y="11467"/>
                    <a:pt x="11145" y="12026"/>
                  </a:cubicBezTo>
                  <a:cubicBezTo>
                    <a:pt x="11264" y="12205"/>
                    <a:pt x="11419" y="12419"/>
                    <a:pt x="11347" y="12633"/>
                  </a:cubicBezTo>
                  <a:cubicBezTo>
                    <a:pt x="11336" y="12635"/>
                    <a:pt x="11325" y="12636"/>
                    <a:pt x="11315" y="12636"/>
                  </a:cubicBezTo>
                  <a:cubicBezTo>
                    <a:pt x="11191" y="12636"/>
                    <a:pt x="11177" y="12506"/>
                    <a:pt x="11133" y="12407"/>
                  </a:cubicBezTo>
                  <a:cubicBezTo>
                    <a:pt x="10966" y="11990"/>
                    <a:pt x="10597" y="11681"/>
                    <a:pt x="10192" y="11526"/>
                  </a:cubicBezTo>
                  <a:cubicBezTo>
                    <a:pt x="9913" y="11410"/>
                    <a:pt x="9604" y="11319"/>
                    <a:pt x="9297" y="11319"/>
                  </a:cubicBezTo>
                  <a:cubicBezTo>
                    <a:pt x="9133" y="11319"/>
                    <a:pt x="8969" y="11345"/>
                    <a:pt x="8811" y="11407"/>
                  </a:cubicBezTo>
                  <a:cubicBezTo>
                    <a:pt x="8228" y="11669"/>
                    <a:pt x="7716" y="12109"/>
                    <a:pt x="7454" y="12693"/>
                  </a:cubicBezTo>
                  <a:cubicBezTo>
                    <a:pt x="6978" y="13669"/>
                    <a:pt x="7037" y="14788"/>
                    <a:pt x="7085" y="15860"/>
                  </a:cubicBezTo>
                  <a:cubicBezTo>
                    <a:pt x="7085" y="16134"/>
                    <a:pt x="7156" y="16408"/>
                    <a:pt x="7073" y="16681"/>
                  </a:cubicBezTo>
                  <a:cubicBezTo>
                    <a:pt x="6745" y="16635"/>
                    <a:pt x="6405" y="16599"/>
                    <a:pt x="6068" y="16599"/>
                  </a:cubicBezTo>
                  <a:cubicBezTo>
                    <a:pt x="5549" y="16599"/>
                    <a:pt x="5035" y="16684"/>
                    <a:pt x="4573" y="16943"/>
                  </a:cubicBezTo>
                  <a:cubicBezTo>
                    <a:pt x="4763" y="16967"/>
                    <a:pt x="4978" y="16967"/>
                    <a:pt x="5168" y="16979"/>
                  </a:cubicBezTo>
                  <a:cubicBezTo>
                    <a:pt x="5168" y="17027"/>
                    <a:pt x="5192" y="17110"/>
                    <a:pt x="5216" y="17158"/>
                  </a:cubicBezTo>
                  <a:cubicBezTo>
                    <a:pt x="5049" y="17170"/>
                    <a:pt x="4870" y="17170"/>
                    <a:pt x="4704" y="17205"/>
                  </a:cubicBezTo>
                  <a:cubicBezTo>
                    <a:pt x="5218" y="17342"/>
                    <a:pt x="5742" y="17381"/>
                    <a:pt x="6267" y="17381"/>
                  </a:cubicBezTo>
                  <a:cubicBezTo>
                    <a:pt x="6520" y="17381"/>
                    <a:pt x="6773" y="17372"/>
                    <a:pt x="7025" y="17360"/>
                  </a:cubicBezTo>
                  <a:cubicBezTo>
                    <a:pt x="7050" y="17358"/>
                    <a:pt x="7075" y="17357"/>
                    <a:pt x="7100" y="17357"/>
                  </a:cubicBezTo>
                  <a:cubicBezTo>
                    <a:pt x="7330" y="17357"/>
                    <a:pt x="7538" y="17444"/>
                    <a:pt x="7762" y="17444"/>
                  </a:cubicBezTo>
                  <a:cubicBezTo>
                    <a:pt x="7774" y="17444"/>
                    <a:pt x="7787" y="17444"/>
                    <a:pt x="7799" y="17443"/>
                  </a:cubicBezTo>
                  <a:cubicBezTo>
                    <a:pt x="8359" y="17436"/>
                    <a:pt x="8921" y="17428"/>
                    <a:pt x="9484" y="17428"/>
                  </a:cubicBezTo>
                  <a:cubicBezTo>
                    <a:pt x="10611" y="17428"/>
                    <a:pt x="11740" y="17459"/>
                    <a:pt x="12859" y="17586"/>
                  </a:cubicBezTo>
                  <a:cubicBezTo>
                    <a:pt x="14157" y="17741"/>
                    <a:pt x="15455" y="17836"/>
                    <a:pt x="16741" y="17920"/>
                  </a:cubicBezTo>
                  <a:cubicBezTo>
                    <a:pt x="16812" y="17872"/>
                    <a:pt x="16848" y="17836"/>
                    <a:pt x="16908" y="17801"/>
                  </a:cubicBezTo>
                  <a:cubicBezTo>
                    <a:pt x="16993" y="17803"/>
                    <a:pt x="17078" y="17805"/>
                    <a:pt x="17162" y="17805"/>
                  </a:cubicBezTo>
                  <a:cubicBezTo>
                    <a:pt x="17465" y="17805"/>
                    <a:pt x="17759" y="17779"/>
                    <a:pt x="18039" y="17658"/>
                  </a:cubicBezTo>
                  <a:cubicBezTo>
                    <a:pt x="18801" y="17336"/>
                    <a:pt x="19467" y="16765"/>
                    <a:pt x="19860" y="16027"/>
                  </a:cubicBezTo>
                  <a:cubicBezTo>
                    <a:pt x="20349" y="15086"/>
                    <a:pt x="20479" y="14003"/>
                    <a:pt x="20408" y="12943"/>
                  </a:cubicBezTo>
                  <a:lnTo>
                    <a:pt x="20408" y="12943"/>
                  </a:lnTo>
                  <a:cubicBezTo>
                    <a:pt x="20241" y="13407"/>
                    <a:pt x="20110" y="13872"/>
                    <a:pt x="19908" y="14312"/>
                  </a:cubicBezTo>
                  <a:cubicBezTo>
                    <a:pt x="19527" y="15181"/>
                    <a:pt x="18991" y="16015"/>
                    <a:pt x="18205" y="16562"/>
                  </a:cubicBezTo>
                  <a:cubicBezTo>
                    <a:pt x="17789" y="16848"/>
                    <a:pt x="17289" y="16967"/>
                    <a:pt x="16789" y="17051"/>
                  </a:cubicBezTo>
                  <a:cubicBezTo>
                    <a:pt x="16738" y="17064"/>
                    <a:pt x="16686" y="17070"/>
                    <a:pt x="16636" y="17070"/>
                  </a:cubicBezTo>
                  <a:cubicBezTo>
                    <a:pt x="16510" y="17070"/>
                    <a:pt x="16387" y="17034"/>
                    <a:pt x="16277" y="16991"/>
                  </a:cubicBezTo>
                  <a:cubicBezTo>
                    <a:pt x="15955" y="15860"/>
                    <a:pt x="15777" y="14681"/>
                    <a:pt x="15538" y="13538"/>
                  </a:cubicBezTo>
                  <a:cubicBezTo>
                    <a:pt x="14824" y="9895"/>
                    <a:pt x="14526" y="6192"/>
                    <a:pt x="14133" y="2513"/>
                  </a:cubicBezTo>
                  <a:cubicBezTo>
                    <a:pt x="14026" y="1668"/>
                    <a:pt x="13836" y="846"/>
                    <a:pt x="13717"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 name="Google Shape;705;p42">
              <a:extLst>
                <a:ext uri="{FF2B5EF4-FFF2-40B4-BE49-F238E27FC236}">
                  <a16:creationId xmlns:a16="http://schemas.microsoft.com/office/drawing/2014/main" id="{BFD23306-3CB2-98D7-18D1-C4948575C8E5}"/>
                </a:ext>
              </a:extLst>
            </p:cNvPr>
            <p:cNvSpPr/>
            <p:nvPr/>
          </p:nvSpPr>
          <p:spPr>
            <a:xfrm>
              <a:off x="6945120" y="3295080"/>
              <a:ext cx="158760" cy="875160"/>
            </a:xfrm>
            <a:custGeom>
              <a:avLst/>
              <a:gdLst>
                <a:gd name="textAreaLeft" fmla="*/ 0 w 158760"/>
                <a:gd name="textAreaRight" fmla="*/ 159120 w 158760"/>
                <a:gd name="textAreaTop" fmla="*/ 0 h 875160"/>
                <a:gd name="textAreaBottom" fmla="*/ 875520 h 875160"/>
              </a:gdLst>
              <a:ahLst/>
              <a:cxnLst/>
              <a:rect l="textAreaLeft" t="textAreaTop" r="textAreaRight" b="textAreaBottom"/>
              <a:pathLst>
                <a:path w="2179" h="11979">
                  <a:moveTo>
                    <a:pt x="1762" y="0"/>
                  </a:moveTo>
                  <a:cubicBezTo>
                    <a:pt x="1762" y="358"/>
                    <a:pt x="1774" y="715"/>
                    <a:pt x="1750" y="1108"/>
                  </a:cubicBezTo>
                  <a:cubicBezTo>
                    <a:pt x="1703" y="1977"/>
                    <a:pt x="1810" y="2870"/>
                    <a:pt x="1810" y="3763"/>
                  </a:cubicBezTo>
                  <a:cubicBezTo>
                    <a:pt x="1834" y="4715"/>
                    <a:pt x="1667" y="5668"/>
                    <a:pt x="1655" y="6644"/>
                  </a:cubicBezTo>
                  <a:cubicBezTo>
                    <a:pt x="1595" y="8025"/>
                    <a:pt x="1536" y="9406"/>
                    <a:pt x="1595" y="10787"/>
                  </a:cubicBezTo>
                  <a:cubicBezTo>
                    <a:pt x="1586" y="10787"/>
                    <a:pt x="1577" y="10787"/>
                    <a:pt x="1568" y="10787"/>
                  </a:cubicBezTo>
                  <a:cubicBezTo>
                    <a:pt x="996" y="10787"/>
                    <a:pt x="494" y="11152"/>
                    <a:pt x="119" y="11585"/>
                  </a:cubicBezTo>
                  <a:cubicBezTo>
                    <a:pt x="0" y="11680"/>
                    <a:pt x="71" y="11847"/>
                    <a:pt x="95" y="11978"/>
                  </a:cubicBezTo>
                  <a:cubicBezTo>
                    <a:pt x="131" y="11823"/>
                    <a:pt x="107" y="11621"/>
                    <a:pt x="262" y="11502"/>
                  </a:cubicBezTo>
                  <a:cubicBezTo>
                    <a:pt x="651" y="11113"/>
                    <a:pt x="1243" y="11021"/>
                    <a:pt x="1786" y="11021"/>
                  </a:cubicBezTo>
                  <a:cubicBezTo>
                    <a:pt x="1858" y="11021"/>
                    <a:pt x="1930" y="11023"/>
                    <a:pt x="2000" y="11026"/>
                  </a:cubicBezTo>
                  <a:cubicBezTo>
                    <a:pt x="1988" y="9823"/>
                    <a:pt x="2155" y="8620"/>
                    <a:pt x="2155" y="7418"/>
                  </a:cubicBezTo>
                  <a:cubicBezTo>
                    <a:pt x="2179" y="5394"/>
                    <a:pt x="2179" y="3382"/>
                    <a:pt x="2119" y="1370"/>
                  </a:cubicBezTo>
                  <a:cubicBezTo>
                    <a:pt x="2131" y="929"/>
                    <a:pt x="2179" y="477"/>
                    <a:pt x="2119" y="36"/>
                  </a:cubicBezTo>
                  <a:cubicBezTo>
                    <a:pt x="2000" y="12"/>
                    <a:pt x="1881" y="0"/>
                    <a:pt x="1762"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706;p42">
              <a:extLst>
                <a:ext uri="{FF2B5EF4-FFF2-40B4-BE49-F238E27FC236}">
                  <a16:creationId xmlns:a16="http://schemas.microsoft.com/office/drawing/2014/main" id="{6FB9776C-83CD-5B76-9D55-079B80393955}"/>
                </a:ext>
              </a:extLst>
            </p:cNvPr>
            <p:cNvSpPr/>
            <p:nvPr/>
          </p:nvSpPr>
          <p:spPr>
            <a:xfrm>
              <a:off x="6882480" y="3931200"/>
              <a:ext cx="164160" cy="252000"/>
            </a:xfrm>
            <a:custGeom>
              <a:avLst/>
              <a:gdLst>
                <a:gd name="textAreaLeft" fmla="*/ 0 w 164160"/>
                <a:gd name="textAreaRight" fmla="*/ 164520 w 164160"/>
                <a:gd name="textAreaTop" fmla="*/ 0 h 252000"/>
                <a:gd name="textAreaBottom" fmla="*/ 252360 h 252000"/>
              </a:gdLst>
              <a:ahLst/>
              <a:cxnLst/>
              <a:rect l="textAreaLeft" t="textAreaTop" r="textAreaRight" b="textAreaBottom"/>
              <a:pathLst>
                <a:path w="2252" h="3454">
                  <a:moveTo>
                    <a:pt x="2239" y="1"/>
                  </a:moveTo>
                  <a:lnTo>
                    <a:pt x="2239" y="1"/>
                  </a:lnTo>
                  <a:cubicBezTo>
                    <a:pt x="1799" y="453"/>
                    <a:pt x="1656" y="1060"/>
                    <a:pt x="1537" y="1656"/>
                  </a:cubicBezTo>
                  <a:cubicBezTo>
                    <a:pt x="1060" y="1811"/>
                    <a:pt x="632" y="2084"/>
                    <a:pt x="287" y="2477"/>
                  </a:cubicBezTo>
                  <a:cubicBezTo>
                    <a:pt x="132" y="2656"/>
                    <a:pt x="1" y="2906"/>
                    <a:pt x="96" y="3144"/>
                  </a:cubicBezTo>
                  <a:cubicBezTo>
                    <a:pt x="275" y="3394"/>
                    <a:pt x="596" y="3394"/>
                    <a:pt x="870" y="3454"/>
                  </a:cubicBezTo>
                  <a:cubicBezTo>
                    <a:pt x="751" y="3263"/>
                    <a:pt x="632" y="3025"/>
                    <a:pt x="787" y="2823"/>
                  </a:cubicBezTo>
                  <a:cubicBezTo>
                    <a:pt x="1132" y="2346"/>
                    <a:pt x="1680" y="2013"/>
                    <a:pt x="2251" y="1882"/>
                  </a:cubicBezTo>
                  <a:cubicBezTo>
                    <a:pt x="2215" y="1251"/>
                    <a:pt x="2251" y="632"/>
                    <a:pt x="2239"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707;p42">
              <a:extLst>
                <a:ext uri="{FF2B5EF4-FFF2-40B4-BE49-F238E27FC236}">
                  <a16:creationId xmlns:a16="http://schemas.microsoft.com/office/drawing/2014/main" id="{CB21A216-B144-A28F-4BDB-5DCF5C36ED53}"/>
                </a:ext>
              </a:extLst>
            </p:cNvPr>
            <p:cNvSpPr/>
            <p:nvPr/>
          </p:nvSpPr>
          <p:spPr>
            <a:xfrm>
              <a:off x="6679440" y="4185720"/>
              <a:ext cx="311400" cy="14400"/>
            </a:xfrm>
            <a:custGeom>
              <a:avLst/>
              <a:gdLst>
                <a:gd name="textAreaLeft" fmla="*/ 0 w 311400"/>
                <a:gd name="textAreaRight" fmla="*/ 311760 w 311400"/>
                <a:gd name="textAreaTop" fmla="*/ 0 h 14400"/>
                <a:gd name="textAreaBottom" fmla="*/ 14760 h 14400"/>
              </a:gdLst>
              <a:ahLst/>
              <a:cxnLst/>
              <a:rect l="textAreaLeft" t="textAreaTop" r="textAreaRight" b="textAreaBottom"/>
              <a:pathLst>
                <a:path w="4264" h="204">
                  <a:moveTo>
                    <a:pt x="143" y="0"/>
                  </a:moveTo>
                  <a:cubicBezTo>
                    <a:pt x="96" y="0"/>
                    <a:pt x="48" y="2"/>
                    <a:pt x="1" y="7"/>
                  </a:cubicBezTo>
                  <a:cubicBezTo>
                    <a:pt x="691" y="115"/>
                    <a:pt x="1406" y="126"/>
                    <a:pt x="2132" y="150"/>
                  </a:cubicBezTo>
                  <a:cubicBezTo>
                    <a:pt x="2375" y="168"/>
                    <a:pt x="2611" y="204"/>
                    <a:pt x="2851" y="204"/>
                  </a:cubicBezTo>
                  <a:cubicBezTo>
                    <a:pt x="2940" y="204"/>
                    <a:pt x="3030" y="199"/>
                    <a:pt x="3120" y="186"/>
                  </a:cubicBezTo>
                  <a:cubicBezTo>
                    <a:pt x="3249" y="169"/>
                    <a:pt x="3379" y="164"/>
                    <a:pt x="3511" y="164"/>
                  </a:cubicBezTo>
                  <a:cubicBezTo>
                    <a:pt x="3712" y="164"/>
                    <a:pt x="3916" y="176"/>
                    <a:pt x="4124" y="176"/>
                  </a:cubicBezTo>
                  <a:cubicBezTo>
                    <a:pt x="4170" y="176"/>
                    <a:pt x="4217" y="175"/>
                    <a:pt x="4263" y="174"/>
                  </a:cubicBezTo>
                  <a:cubicBezTo>
                    <a:pt x="4132" y="126"/>
                    <a:pt x="4001" y="91"/>
                    <a:pt x="3846" y="67"/>
                  </a:cubicBezTo>
                  <a:cubicBezTo>
                    <a:pt x="3739" y="109"/>
                    <a:pt x="3632" y="123"/>
                    <a:pt x="3525" y="123"/>
                  </a:cubicBezTo>
                  <a:cubicBezTo>
                    <a:pt x="3418" y="123"/>
                    <a:pt x="3311" y="109"/>
                    <a:pt x="3203" y="91"/>
                  </a:cubicBezTo>
                  <a:cubicBezTo>
                    <a:pt x="2965" y="130"/>
                    <a:pt x="2724" y="143"/>
                    <a:pt x="2483" y="143"/>
                  </a:cubicBezTo>
                  <a:cubicBezTo>
                    <a:pt x="1988" y="143"/>
                    <a:pt x="1489" y="87"/>
                    <a:pt x="1001" y="79"/>
                  </a:cubicBezTo>
                  <a:cubicBezTo>
                    <a:pt x="705" y="79"/>
                    <a:pt x="426" y="0"/>
                    <a:pt x="143" y="0"/>
                  </a:cubicBezTo>
                  <a:close/>
                </a:path>
              </a:pathLst>
            </a:custGeom>
            <a:solidFill>
              <a:srgbClr val="B5FF53"/>
            </a:solidFill>
            <a:ln w="0">
              <a:noFill/>
            </a:ln>
          </p:spPr>
          <p:style>
            <a:lnRef idx="0">
              <a:scrgbClr r="0" g="0" b="0"/>
            </a:lnRef>
            <a:fillRef idx="0">
              <a:scrgbClr r="0" g="0" b="0"/>
            </a:fillRef>
            <a:effectRef idx="0">
              <a:scrgbClr r="0" g="0" b="0"/>
            </a:effectRef>
            <a:fontRef idx="minor"/>
          </p:style>
          <p:txBody>
            <a:bodyPr tIns="7200" bIns="72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 name="Google Shape;708;p42">
              <a:extLst>
                <a:ext uri="{FF2B5EF4-FFF2-40B4-BE49-F238E27FC236}">
                  <a16:creationId xmlns:a16="http://schemas.microsoft.com/office/drawing/2014/main" id="{82DC3F57-5573-1D72-1092-146F89155869}"/>
                </a:ext>
              </a:extLst>
            </p:cNvPr>
            <p:cNvSpPr/>
            <p:nvPr/>
          </p:nvSpPr>
          <p:spPr>
            <a:xfrm>
              <a:off x="7381800" y="2821320"/>
              <a:ext cx="203400" cy="201600"/>
            </a:xfrm>
            <a:custGeom>
              <a:avLst/>
              <a:gdLst>
                <a:gd name="textAreaLeft" fmla="*/ 0 w 203400"/>
                <a:gd name="textAreaRight" fmla="*/ 203760 w 203400"/>
                <a:gd name="textAreaTop" fmla="*/ 0 h 201600"/>
                <a:gd name="textAreaBottom" fmla="*/ 201960 h 201600"/>
              </a:gdLst>
              <a:ahLst/>
              <a:cxnLst/>
              <a:rect l="textAreaLeft" t="textAreaTop" r="textAreaRight" b="textAreaBottom"/>
              <a:pathLst>
                <a:path w="2788" h="2763">
                  <a:moveTo>
                    <a:pt x="1212" y="366"/>
                  </a:moveTo>
                  <a:cubicBezTo>
                    <a:pt x="1426" y="366"/>
                    <a:pt x="1646" y="466"/>
                    <a:pt x="1835" y="576"/>
                  </a:cubicBezTo>
                  <a:cubicBezTo>
                    <a:pt x="2311" y="826"/>
                    <a:pt x="2466" y="1493"/>
                    <a:pt x="2168" y="1945"/>
                  </a:cubicBezTo>
                  <a:cubicBezTo>
                    <a:pt x="1991" y="2277"/>
                    <a:pt x="1598" y="2424"/>
                    <a:pt x="1228" y="2424"/>
                  </a:cubicBezTo>
                  <a:cubicBezTo>
                    <a:pt x="1200" y="2424"/>
                    <a:pt x="1172" y="2423"/>
                    <a:pt x="1144" y="2421"/>
                  </a:cubicBezTo>
                  <a:cubicBezTo>
                    <a:pt x="715" y="2302"/>
                    <a:pt x="299" y="1945"/>
                    <a:pt x="311" y="1469"/>
                  </a:cubicBezTo>
                  <a:cubicBezTo>
                    <a:pt x="251" y="1040"/>
                    <a:pt x="537" y="647"/>
                    <a:pt x="894" y="457"/>
                  </a:cubicBezTo>
                  <a:cubicBezTo>
                    <a:pt x="995" y="392"/>
                    <a:pt x="1103" y="366"/>
                    <a:pt x="1212" y="366"/>
                  </a:cubicBezTo>
                  <a:close/>
                  <a:moveTo>
                    <a:pt x="1180" y="0"/>
                  </a:moveTo>
                  <a:cubicBezTo>
                    <a:pt x="1012" y="0"/>
                    <a:pt x="842" y="32"/>
                    <a:pt x="680" y="100"/>
                  </a:cubicBezTo>
                  <a:cubicBezTo>
                    <a:pt x="191" y="278"/>
                    <a:pt x="1" y="838"/>
                    <a:pt x="49" y="1314"/>
                  </a:cubicBezTo>
                  <a:cubicBezTo>
                    <a:pt x="49" y="1790"/>
                    <a:pt x="203" y="2338"/>
                    <a:pt x="656" y="2588"/>
                  </a:cubicBezTo>
                  <a:cubicBezTo>
                    <a:pt x="853" y="2707"/>
                    <a:pt x="1079" y="2762"/>
                    <a:pt x="1306" y="2762"/>
                  </a:cubicBezTo>
                  <a:cubicBezTo>
                    <a:pt x="1763" y="2762"/>
                    <a:pt x="2227" y="2537"/>
                    <a:pt x="2489" y="2148"/>
                  </a:cubicBezTo>
                  <a:cubicBezTo>
                    <a:pt x="2668" y="1850"/>
                    <a:pt x="2787" y="1469"/>
                    <a:pt x="2668" y="1112"/>
                  </a:cubicBezTo>
                  <a:cubicBezTo>
                    <a:pt x="2478" y="477"/>
                    <a:pt x="1836" y="0"/>
                    <a:pt x="1180"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 name="Google Shape;709;p42">
              <a:extLst>
                <a:ext uri="{FF2B5EF4-FFF2-40B4-BE49-F238E27FC236}">
                  <a16:creationId xmlns:a16="http://schemas.microsoft.com/office/drawing/2014/main" id="{D80EA352-DDD3-0A5B-D289-F1FB96C8A17C}"/>
                </a:ext>
              </a:extLst>
            </p:cNvPr>
            <p:cNvSpPr/>
            <p:nvPr/>
          </p:nvSpPr>
          <p:spPr>
            <a:xfrm>
              <a:off x="7077240" y="2836800"/>
              <a:ext cx="196200" cy="160920"/>
            </a:xfrm>
            <a:custGeom>
              <a:avLst/>
              <a:gdLst>
                <a:gd name="textAreaLeft" fmla="*/ 0 w 196200"/>
                <a:gd name="textAreaRight" fmla="*/ 196560 w 196200"/>
                <a:gd name="textAreaTop" fmla="*/ 0 h 160920"/>
                <a:gd name="textAreaBottom" fmla="*/ 161280 h 160920"/>
              </a:gdLst>
              <a:ahLst/>
              <a:cxnLst/>
              <a:rect l="textAreaLeft" t="textAreaTop" r="textAreaRight" b="textAreaBottom"/>
              <a:pathLst>
                <a:path w="2688" h="2208">
                  <a:moveTo>
                    <a:pt x="1401" y="303"/>
                  </a:moveTo>
                  <a:cubicBezTo>
                    <a:pt x="1592" y="303"/>
                    <a:pt x="1783" y="358"/>
                    <a:pt x="1953" y="459"/>
                  </a:cubicBezTo>
                  <a:cubicBezTo>
                    <a:pt x="2442" y="745"/>
                    <a:pt x="2382" y="1614"/>
                    <a:pt x="1846" y="1816"/>
                  </a:cubicBezTo>
                  <a:cubicBezTo>
                    <a:pt x="1672" y="1874"/>
                    <a:pt x="1481" y="1955"/>
                    <a:pt x="1297" y="1955"/>
                  </a:cubicBezTo>
                  <a:cubicBezTo>
                    <a:pt x="1216" y="1955"/>
                    <a:pt x="1137" y="1940"/>
                    <a:pt x="1060" y="1900"/>
                  </a:cubicBezTo>
                  <a:cubicBezTo>
                    <a:pt x="560" y="1721"/>
                    <a:pt x="370" y="1078"/>
                    <a:pt x="644" y="650"/>
                  </a:cubicBezTo>
                  <a:cubicBezTo>
                    <a:pt x="739" y="495"/>
                    <a:pt x="918" y="388"/>
                    <a:pt x="1096" y="352"/>
                  </a:cubicBezTo>
                  <a:cubicBezTo>
                    <a:pt x="1196" y="319"/>
                    <a:pt x="1298" y="303"/>
                    <a:pt x="1401" y="303"/>
                  </a:cubicBezTo>
                  <a:close/>
                  <a:moveTo>
                    <a:pt x="1375" y="1"/>
                  </a:moveTo>
                  <a:cubicBezTo>
                    <a:pt x="1240" y="1"/>
                    <a:pt x="1105" y="25"/>
                    <a:pt x="977" y="78"/>
                  </a:cubicBezTo>
                  <a:cubicBezTo>
                    <a:pt x="429" y="269"/>
                    <a:pt x="1" y="912"/>
                    <a:pt x="203" y="1507"/>
                  </a:cubicBezTo>
                  <a:cubicBezTo>
                    <a:pt x="433" y="1985"/>
                    <a:pt x="968" y="2207"/>
                    <a:pt x="1484" y="2207"/>
                  </a:cubicBezTo>
                  <a:cubicBezTo>
                    <a:pt x="1637" y="2207"/>
                    <a:pt x="1788" y="2188"/>
                    <a:pt x="1930" y="2150"/>
                  </a:cubicBezTo>
                  <a:cubicBezTo>
                    <a:pt x="2323" y="2043"/>
                    <a:pt x="2561" y="1638"/>
                    <a:pt x="2608" y="1257"/>
                  </a:cubicBezTo>
                  <a:cubicBezTo>
                    <a:pt x="2687" y="576"/>
                    <a:pt x="2029" y="1"/>
                    <a:pt x="1375"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80640" bIns="80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 name="Google Shape;710;p42">
              <a:extLst>
                <a:ext uri="{FF2B5EF4-FFF2-40B4-BE49-F238E27FC236}">
                  <a16:creationId xmlns:a16="http://schemas.microsoft.com/office/drawing/2014/main" id="{8FC03FFA-F883-2B3C-6A83-EFDE0AFEA58A}"/>
                </a:ext>
              </a:extLst>
            </p:cNvPr>
            <p:cNvSpPr/>
            <p:nvPr/>
          </p:nvSpPr>
          <p:spPr>
            <a:xfrm>
              <a:off x="7592760" y="2886840"/>
              <a:ext cx="84960" cy="55440"/>
            </a:xfrm>
            <a:custGeom>
              <a:avLst/>
              <a:gdLst>
                <a:gd name="textAreaLeft" fmla="*/ 0 w 84960"/>
                <a:gd name="textAreaRight" fmla="*/ 85320 w 84960"/>
                <a:gd name="textAreaTop" fmla="*/ 0 h 55440"/>
                <a:gd name="textAreaBottom" fmla="*/ 55800 h 55440"/>
              </a:gdLst>
              <a:ahLst/>
              <a:cxnLst/>
              <a:rect l="textAreaLeft" t="textAreaTop" r="textAreaRight" b="textAreaBottom"/>
              <a:pathLst>
                <a:path w="1168" h="763">
                  <a:moveTo>
                    <a:pt x="1131" y="0"/>
                  </a:moveTo>
                  <a:cubicBezTo>
                    <a:pt x="762" y="96"/>
                    <a:pt x="393" y="238"/>
                    <a:pt x="24" y="334"/>
                  </a:cubicBezTo>
                  <a:cubicBezTo>
                    <a:pt x="36" y="465"/>
                    <a:pt x="36" y="619"/>
                    <a:pt x="0" y="762"/>
                  </a:cubicBezTo>
                  <a:cubicBezTo>
                    <a:pt x="393" y="619"/>
                    <a:pt x="774" y="500"/>
                    <a:pt x="1167" y="381"/>
                  </a:cubicBezTo>
                  <a:cubicBezTo>
                    <a:pt x="1155" y="238"/>
                    <a:pt x="1155" y="119"/>
                    <a:pt x="1131" y="0"/>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27720" bIns="27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711;p42">
              <a:extLst>
                <a:ext uri="{FF2B5EF4-FFF2-40B4-BE49-F238E27FC236}">
                  <a16:creationId xmlns:a16="http://schemas.microsoft.com/office/drawing/2014/main" id="{CF62D5C4-0595-FEE6-E926-298D1C5731F1}"/>
                </a:ext>
              </a:extLst>
            </p:cNvPr>
            <p:cNvSpPr/>
            <p:nvPr/>
          </p:nvSpPr>
          <p:spPr>
            <a:xfrm>
              <a:off x="7281720" y="2910960"/>
              <a:ext cx="89280" cy="35280"/>
            </a:xfrm>
            <a:custGeom>
              <a:avLst/>
              <a:gdLst>
                <a:gd name="textAreaLeft" fmla="*/ 0 w 89280"/>
                <a:gd name="textAreaRight" fmla="*/ 89640 w 89280"/>
                <a:gd name="textAreaTop" fmla="*/ 0 h 35280"/>
                <a:gd name="textAreaBottom" fmla="*/ 35640 h 35280"/>
              </a:gdLst>
              <a:ahLst/>
              <a:cxnLst/>
              <a:rect l="textAreaLeft" t="textAreaTop" r="textAreaRight" b="textAreaBottom"/>
              <a:pathLst>
                <a:path w="1228" h="490">
                  <a:moveTo>
                    <a:pt x="781" y="1"/>
                  </a:moveTo>
                  <a:cubicBezTo>
                    <a:pt x="530" y="1"/>
                    <a:pt x="275" y="64"/>
                    <a:pt x="25" y="133"/>
                  </a:cubicBezTo>
                  <a:cubicBezTo>
                    <a:pt x="13" y="252"/>
                    <a:pt x="1" y="371"/>
                    <a:pt x="1" y="490"/>
                  </a:cubicBezTo>
                  <a:cubicBezTo>
                    <a:pt x="232" y="399"/>
                    <a:pt x="479" y="345"/>
                    <a:pt x="724" y="345"/>
                  </a:cubicBezTo>
                  <a:cubicBezTo>
                    <a:pt x="895" y="345"/>
                    <a:pt x="1065" y="371"/>
                    <a:pt x="1227" y="430"/>
                  </a:cubicBezTo>
                  <a:cubicBezTo>
                    <a:pt x="1215" y="311"/>
                    <a:pt x="1215" y="192"/>
                    <a:pt x="1203" y="73"/>
                  </a:cubicBezTo>
                  <a:cubicBezTo>
                    <a:pt x="1065" y="21"/>
                    <a:pt x="924" y="1"/>
                    <a:pt x="781" y="1"/>
                  </a:cubicBezTo>
                  <a:close/>
                </a:path>
              </a:pathLst>
            </a:custGeom>
            <a:solidFill>
              <a:schemeClr val="accent4"/>
            </a:solidFill>
            <a:ln w="0">
              <a:noFill/>
            </a:ln>
          </p:spPr>
          <p:style>
            <a:lnRef idx="0">
              <a:scrgbClr r="0" g="0" b="0"/>
            </a:lnRef>
            <a:fillRef idx="0">
              <a:scrgbClr r="0" g="0" b="0"/>
            </a:fillRef>
            <a:effectRef idx="0">
              <a:scrgbClr r="0" g="0" b="0"/>
            </a:effectRef>
            <a:fontRef idx="minor"/>
          </p:style>
          <p:txBody>
            <a:bodyPr tIns="17640" bIns="176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712;p42">
              <a:extLst>
                <a:ext uri="{FF2B5EF4-FFF2-40B4-BE49-F238E27FC236}">
                  <a16:creationId xmlns:a16="http://schemas.microsoft.com/office/drawing/2014/main" id="{4EF8B715-7D41-D30A-0B6F-AEF4968CFFE0}"/>
                </a:ext>
              </a:extLst>
            </p:cNvPr>
            <p:cNvSpPr/>
            <p:nvPr/>
          </p:nvSpPr>
          <p:spPr>
            <a:xfrm>
              <a:off x="6333120" y="4062600"/>
              <a:ext cx="1968480" cy="228600"/>
            </a:xfrm>
            <a:custGeom>
              <a:avLst/>
              <a:gdLst>
                <a:gd name="textAreaLeft" fmla="*/ 0 w 1968480"/>
                <a:gd name="textAreaRight" fmla="*/ 1968840 w 1968480"/>
                <a:gd name="textAreaTop" fmla="*/ 0 h 228600"/>
                <a:gd name="textAreaBottom" fmla="*/ 228960 h 228600"/>
              </a:gdLst>
              <a:ahLst/>
              <a:cxnLst/>
              <a:rect l="textAreaLeft" t="textAreaTop" r="textAreaRight" b="textAreaBottom"/>
              <a:pathLst>
                <a:path w="26933" h="3133">
                  <a:moveTo>
                    <a:pt x="389" y="1"/>
                  </a:moveTo>
                  <a:cubicBezTo>
                    <a:pt x="171" y="1"/>
                    <a:pt x="76" y="231"/>
                    <a:pt x="1" y="402"/>
                  </a:cubicBezTo>
                  <a:cubicBezTo>
                    <a:pt x="299" y="1045"/>
                    <a:pt x="906" y="1498"/>
                    <a:pt x="1596" y="1700"/>
                  </a:cubicBezTo>
                  <a:cubicBezTo>
                    <a:pt x="2918" y="2069"/>
                    <a:pt x="4240" y="2462"/>
                    <a:pt x="5609" y="2605"/>
                  </a:cubicBezTo>
                  <a:cubicBezTo>
                    <a:pt x="6442" y="2688"/>
                    <a:pt x="7288" y="2712"/>
                    <a:pt x="8145" y="2760"/>
                  </a:cubicBezTo>
                  <a:cubicBezTo>
                    <a:pt x="8603" y="2766"/>
                    <a:pt x="9059" y="2766"/>
                    <a:pt x="9514" y="2766"/>
                  </a:cubicBezTo>
                  <a:cubicBezTo>
                    <a:pt x="9969" y="2766"/>
                    <a:pt x="10425" y="2766"/>
                    <a:pt x="10883" y="2772"/>
                  </a:cubicBezTo>
                  <a:cubicBezTo>
                    <a:pt x="11371" y="2758"/>
                    <a:pt x="11855" y="2744"/>
                    <a:pt x="12340" y="2744"/>
                  </a:cubicBezTo>
                  <a:cubicBezTo>
                    <a:pt x="12695" y="2744"/>
                    <a:pt x="13050" y="2752"/>
                    <a:pt x="13407" y="2772"/>
                  </a:cubicBezTo>
                  <a:cubicBezTo>
                    <a:pt x="13704" y="2781"/>
                    <a:pt x="14009" y="2814"/>
                    <a:pt x="14309" y="2814"/>
                  </a:cubicBezTo>
                  <a:cubicBezTo>
                    <a:pt x="14382" y="2814"/>
                    <a:pt x="14454" y="2812"/>
                    <a:pt x="14527" y="2808"/>
                  </a:cubicBezTo>
                  <a:cubicBezTo>
                    <a:pt x="15836" y="2867"/>
                    <a:pt x="17146" y="2891"/>
                    <a:pt x="18456" y="2986"/>
                  </a:cubicBezTo>
                  <a:cubicBezTo>
                    <a:pt x="18471" y="2987"/>
                    <a:pt x="18487" y="2987"/>
                    <a:pt x="18502" y="2987"/>
                  </a:cubicBezTo>
                  <a:cubicBezTo>
                    <a:pt x="18744" y="2987"/>
                    <a:pt x="18992" y="2922"/>
                    <a:pt x="19236" y="2922"/>
                  </a:cubicBezTo>
                  <a:cubicBezTo>
                    <a:pt x="19302" y="2922"/>
                    <a:pt x="19367" y="2926"/>
                    <a:pt x="19432" y="2939"/>
                  </a:cubicBezTo>
                  <a:cubicBezTo>
                    <a:pt x="19658" y="2974"/>
                    <a:pt x="19883" y="2982"/>
                    <a:pt x="20107" y="2982"/>
                  </a:cubicBezTo>
                  <a:cubicBezTo>
                    <a:pt x="20285" y="2982"/>
                    <a:pt x="20463" y="2977"/>
                    <a:pt x="20641" y="2977"/>
                  </a:cubicBezTo>
                  <a:cubicBezTo>
                    <a:pt x="20906" y="2977"/>
                    <a:pt x="21170" y="2989"/>
                    <a:pt x="21432" y="3046"/>
                  </a:cubicBezTo>
                  <a:cubicBezTo>
                    <a:pt x="21968" y="3069"/>
                    <a:pt x="22492" y="3105"/>
                    <a:pt x="23028" y="3105"/>
                  </a:cubicBezTo>
                  <a:cubicBezTo>
                    <a:pt x="23535" y="3112"/>
                    <a:pt x="24046" y="3132"/>
                    <a:pt x="24558" y="3132"/>
                  </a:cubicBezTo>
                  <a:cubicBezTo>
                    <a:pt x="24984" y="3132"/>
                    <a:pt x="25411" y="3118"/>
                    <a:pt x="25838" y="3069"/>
                  </a:cubicBezTo>
                  <a:cubicBezTo>
                    <a:pt x="26195" y="3022"/>
                    <a:pt x="26576" y="3069"/>
                    <a:pt x="26933" y="2950"/>
                  </a:cubicBezTo>
                  <a:cubicBezTo>
                    <a:pt x="26921" y="2891"/>
                    <a:pt x="26921" y="2819"/>
                    <a:pt x="26909" y="2760"/>
                  </a:cubicBezTo>
                  <a:cubicBezTo>
                    <a:pt x="26651" y="2555"/>
                    <a:pt x="26314" y="2546"/>
                    <a:pt x="25997" y="2546"/>
                  </a:cubicBezTo>
                  <a:cubicBezTo>
                    <a:pt x="25963" y="2546"/>
                    <a:pt x="25930" y="2546"/>
                    <a:pt x="25897" y="2546"/>
                  </a:cubicBezTo>
                  <a:cubicBezTo>
                    <a:pt x="25171" y="2569"/>
                    <a:pt x="24433" y="2641"/>
                    <a:pt x="23706" y="2641"/>
                  </a:cubicBezTo>
                  <a:cubicBezTo>
                    <a:pt x="21539" y="2641"/>
                    <a:pt x="19349" y="2486"/>
                    <a:pt x="17194" y="2224"/>
                  </a:cubicBezTo>
                  <a:cubicBezTo>
                    <a:pt x="16491" y="2165"/>
                    <a:pt x="15789" y="2117"/>
                    <a:pt x="15074" y="2117"/>
                  </a:cubicBezTo>
                  <a:cubicBezTo>
                    <a:pt x="14781" y="2105"/>
                    <a:pt x="14487" y="2101"/>
                    <a:pt x="14194" y="2101"/>
                  </a:cubicBezTo>
                  <a:cubicBezTo>
                    <a:pt x="13775" y="2101"/>
                    <a:pt x="13355" y="2108"/>
                    <a:pt x="12934" y="2108"/>
                  </a:cubicBezTo>
                  <a:cubicBezTo>
                    <a:pt x="12502" y="2108"/>
                    <a:pt x="12068" y="2101"/>
                    <a:pt x="11633" y="2069"/>
                  </a:cubicBezTo>
                  <a:cubicBezTo>
                    <a:pt x="10181" y="2069"/>
                    <a:pt x="8740" y="2046"/>
                    <a:pt x="7276" y="2034"/>
                  </a:cubicBezTo>
                  <a:cubicBezTo>
                    <a:pt x="6692" y="1986"/>
                    <a:pt x="6109" y="2010"/>
                    <a:pt x="5537" y="1950"/>
                  </a:cubicBezTo>
                  <a:cubicBezTo>
                    <a:pt x="4609" y="1855"/>
                    <a:pt x="3680" y="1796"/>
                    <a:pt x="2787" y="1498"/>
                  </a:cubicBezTo>
                  <a:cubicBezTo>
                    <a:pt x="1894" y="1212"/>
                    <a:pt x="1013" y="783"/>
                    <a:pt x="465" y="10"/>
                  </a:cubicBezTo>
                  <a:cubicBezTo>
                    <a:pt x="438" y="4"/>
                    <a:pt x="413" y="1"/>
                    <a:pt x="389" y="1"/>
                  </a:cubicBezTo>
                  <a:close/>
                </a:path>
              </a:pathLst>
            </a:custGeom>
            <a:solidFill>
              <a:srgbClr val="F1FF53"/>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 name="Google Shape;713;p42">
              <a:extLst>
                <a:ext uri="{FF2B5EF4-FFF2-40B4-BE49-F238E27FC236}">
                  <a16:creationId xmlns:a16="http://schemas.microsoft.com/office/drawing/2014/main" id="{9748AE19-86FC-02D9-B14A-819CC6094F88}"/>
                </a:ext>
              </a:extLst>
            </p:cNvPr>
            <p:cNvSpPr/>
            <p:nvPr/>
          </p:nvSpPr>
          <p:spPr>
            <a:xfrm>
              <a:off x="6705000" y="4274640"/>
              <a:ext cx="252000" cy="251280"/>
            </a:xfrm>
            <a:custGeom>
              <a:avLst/>
              <a:gdLst>
                <a:gd name="textAreaLeft" fmla="*/ 0 w 252000"/>
                <a:gd name="textAreaRight" fmla="*/ 252360 w 252000"/>
                <a:gd name="textAreaTop" fmla="*/ 0 h 251280"/>
                <a:gd name="textAreaBottom" fmla="*/ 251640 h 251280"/>
              </a:gdLst>
              <a:ahLst/>
              <a:cxnLst/>
              <a:rect l="textAreaLeft" t="textAreaTop" r="textAreaRight" b="textAreaBottom"/>
              <a:pathLst>
                <a:path w="3454" h="3442">
                  <a:moveTo>
                    <a:pt x="1697" y="0"/>
                  </a:moveTo>
                  <a:cubicBezTo>
                    <a:pt x="1514" y="0"/>
                    <a:pt x="1333" y="27"/>
                    <a:pt x="1168" y="88"/>
                  </a:cubicBezTo>
                  <a:cubicBezTo>
                    <a:pt x="549" y="279"/>
                    <a:pt x="60" y="862"/>
                    <a:pt x="37" y="1529"/>
                  </a:cubicBezTo>
                  <a:cubicBezTo>
                    <a:pt x="1" y="1886"/>
                    <a:pt x="49" y="2267"/>
                    <a:pt x="239" y="2588"/>
                  </a:cubicBezTo>
                  <a:cubicBezTo>
                    <a:pt x="530" y="3102"/>
                    <a:pt x="1127" y="3442"/>
                    <a:pt x="1731" y="3442"/>
                  </a:cubicBezTo>
                  <a:cubicBezTo>
                    <a:pt x="1870" y="3442"/>
                    <a:pt x="2009" y="3424"/>
                    <a:pt x="2144" y="3386"/>
                  </a:cubicBezTo>
                  <a:cubicBezTo>
                    <a:pt x="2894" y="3208"/>
                    <a:pt x="3454" y="2493"/>
                    <a:pt x="3442" y="1719"/>
                  </a:cubicBezTo>
                  <a:cubicBezTo>
                    <a:pt x="3454" y="981"/>
                    <a:pt x="2918" y="267"/>
                    <a:pt x="2204" y="64"/>
                  </a:cubicBezTo>
                  <a:cubicBezTo>
                    <a:pt x="2042" y="24"/>
                    <a:pt x="1869" y="0"/>
                    <a:pt x="1697"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714;p42">
              <a:extLst>
                <a:ext uri="{FF2B5EF4-FFF2-40B4-BE49-F238E27FC236}">
                  <a16:creationId xmlns:a16="http://schemas.microsoft.com/office/drawing/2014/main" id="{FC588F92-F456-95A9-B009-5587EF817D5D}"/>
                </a:ext>
              </a:extLst>
            </p:cNvPr>
            <p:cNvSpPr/>
            <p:nvPr/>
          </p:nvSpPr>
          <p:spPr>
            <a:xfrm>
              <a:off x="7692840" y="4295520"/>
              <a:ext cx="314640" cy="282240"/>
            </a:xfrm>
            <a:custGeom>
              <a:avLst/>
              <a:gdLst>
                <a:gd name="textAreaLeft" fmla="*/ 0 w 314640"/>
                <a:gd name="textAreaRight" fmla="*/ 315000 w 314640"/>
                <a:gd name="textAreaTop" fmla="*/ 0 h 282240"/>
                <a:gd name="textAreaBottom" fmla="*/ 282600 h 282240"/>
              </a:gdLst>
              <a:ahLst/>
              <a:cxnLst/>
              <a:rect l="textAreaLeft" t="textAreaTop" r="textAreaRight" b="textAreaBottom"/>
              <a:pathLst>
                <a:path w="4311" h="3867">
                  <a:moveTo>
                    <a:pt x="2106" y="0"/>
                  </a:moveTo>
                  <a:cubicBezTo>
                    <a:pt x="1924" y="0"/>
                    <a:pt x="1744" y="20"/>
                    <a:pt x="1572" y="74"/>
                  </a:cubicBezTo>
                  <a:cubicBezTo>
                    <a:pt x="1167" y="229"/>
                    <a:pt x="810" y="479"/>
                    <a:pt x="584" y="824"/>
                  </a:cubicBezTo>
                  <a:cubicBezTo>
                    <a:pt x="1" y="1622"/>
                    <a:pt x="215" y="2896"/>
                    <a:pt x="1013" y="3467"/>
                  </a:cubicBezTo>
                  <a:cubicBezTo>
                    <a:pt x="1352" y="3731"/>
                    <a:pt x="1777" y="3866"/>
                    <a:pt x="2201" y="3866"/>
                  </a:cubicBezTo>
                  <a:cubicBezTo>
                    <a:pt x="2446" y="3866"/>
                    <a:pt x="2690" y="3821"/>
                    <a:pt x="2918" y="3729"/>
                  </a:cubicBezTo>
                  <a:cubicBezTo>
                    <a:pt x="3775" y="3408"/>
                    <a:pt x="4311" y="2431"/>
                    <a:pt x="4108" y="1550"/>
                  </a:cubicBezTo>
                  <a:cubicBezTo>
                    <a:pt x="3989" y="872"/>
                    <a:pt x="3453" y="253"/>
                    <a:pt x="2775" y="62"/>
                  </a:cubicBezTo>
                  <a:cubicBezTo>
                    <a:pt x="2553" y="29"/>
                    <a:pt x="2327" y="0"/>
                    <a:pt x="2106" y="0"/>
                  </a:cubicBezTo>
                  <a:close/>
                </a:path>
              </a:pathLst>
            </a:custGeom>
            <a:solidFill>
              <a:srgbClr val="E49AFF"/>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Google Shape;715;p42">
              <a:extLst>
                <a:ext uri="{FF2B5EF4-FFF2-40B4-BE49-F238E27FC236}">
                  <a16:creationId xmlns:a16="http://schemas.microsoft.com/office/drawing/2014/main" id="{CA150BDA-C4F0-FA82-0F88-4EE85014862F}"/>
                </a:ext>
              </a:extLst>
            </p:cNvPr>
            <p:cNvSpPr/>
            <p:nvPr/>
          </p:nvSpPr>
          <p:spPr>
            <a:xfrm>
              <a:off x="6313320" y="2633400"/>
              <a:ext cx="2005920" cy="1969560"/>
            </a:xfrm>
            <a:custGeom>
              <a:avLst/>
              <a:gdLst>
                <a:gd name="textAreaLeft" fmla="*/ 0 w 2005920"/>
                <a:gd name="textAreaRight" fmla="*/ 2006280 w 2005920"/>
                <a:gd name="textAreaTop" fmla="*/ 0 h 1969560"/>
                <a:gd name="textAreaBottom" fmla="*/ 1969920 h 1969560"/>
              </a:gdLst>
              <a:ahLst/>
              <a:cxnLst/>
              <a:rect l="textAreaLeft" t="textAreaTop" r="textAreaRight" b="textAreaBottom"/>
              <a:pathLst>
                <a:path w="27444" h="26952">
                  <a:moveTo>
                    <a:pt x="11573" y="599"/>
                  </a:moveTo>
                  <a:cubicBezTo>
                    <a:pt x="11966" y="932"/>
                    <a:pt x="12383" y="1254"/>
                    <a:pt x="12776" y="1611"/>
                  </a:cubicBezTo>
                  <a:cubicBezTo>
                    <a:pt x="12906" y="1730"/>
                    <a:pt x="13026" y="1897"/>
                    <a:pt x="13192" y="1968"/>
                  </a:cubicBezTo>
                  <a:cubicBezTo>
                    <a:pt x="13305" y="2016"/>
                    <a:pt x="13436" y="2028"/>
                    <a:pt x="13569" y="2028"/>
                  </a:cubicBezTo>
                  <a:cubicBezTo>
                    <a:pt x="13701" y="2028"/>
                    <a:pt x="13835" y="2016"/>
                    <a:pt x="13954" y="2016"/>
                  </a:cubicBezTo>
                  <a:lnTo>
                    <a:pt x="15835" y="2016"/>
                  </a:lnTo>
                  <a:cubicBezTo>
                    <a:pt x="16133" y="2016"/>
                    <a:pt x="16455" y="2028"/>
                    <a:pt x="16752" y="2063"/>
                  </a:cubicBezTo>
                  <a:cubicBezTo>
                    <a:pt x="16871" y="2069"/>
                    <a:pt x="16999" y="2087"/>
                    <a:pt x="17124" y="2087"/>
                  </a:cubicBezTo>
                  <a:cubicBezTo>
                    <a:pt x="17249" y="2087"/>
                    <a:pt x="17371" y="2069"/>
                    <a:pt x="17478" y="2004"/>
                  </a:cubicBezTo>
                  <a:cubicBezTo>
                    <a:pt x="17705" y="1861"/>
                    <a:pt x="17883" y="1647"/>
                    <a:pt x="18074" y="1468"/>
                  </a:cubicBezTo>
                  <a:cubicBezTo>
                    <a:pt x="18264" y="1266"/>
                    <a:pt x="18455" y="1075"/>
                    <a:pt x="18633" y="885"/>
                  </a:cubicBezTo>
                  <a:lnTo>
                    <a:pt x="18633" y="885"/>
                  </a:lnTo>
                  <a:cubicBezTo>
                    <a:pt x="18574" y="1242"/>
                    <a:pt x="18491" y="1599"/>
                    <a:pt x="18443" y="1968"/>
                  </a:cubicBezTo>
                  <a:cubicBezTo>
                    <a:pt x="18395" y="2397"/>
                    <a:pt x="18491" y="2802"/>
                    <a:pt x="18562" y="3230"/>
                  </a:cubicBezTo>
                  <a:cubicBezTo>
                    <a:pt x="18217" y="3337"/>
                    <a:pt x="17883" y="3456"/>
                    <a:pt x="17538" y="3552"/>
                  </a:cubicBezTo>
                  <a:cubicBezTo>
                    <a:pt x="17252" y="2897"/>
                    <a:pt x="16645" y="2373"/>
                    <a:pt x="15919" y="2337"/>
                  </a:cubicBezTo>
                  <a:cubicBezTo>
                    <a:pt x="15901" y="2337"/>
                    <a:pt x="15883" y="2336"/>
                    <a:pt x="15865" y="2336"/>
                  </a:cubicBezTo>
                  <a:cubicBezTo>
                    <a:pt x="15524" y="2336"/>
                    <a:pt x="15166" y="2444"/>
                    <a:pt x="14883" y="2659"/>
                  </a:cubicBezTo>
                  <a:cubicBezTo>
                    <a:pt x="14585" y="2897"/>
                    <a:pt x="14490" y="3266"/>
                    <a:pt x="14407" y="3611"/>
                  </a:cubicBezTo>
                  <a:cubicBezTo>
                    <a:pt x="14277" y="3582"/>
                    <a:pt x="14148" y="3569"/>
                    <a:pt x="14021" y="3569"/>
                  </a:cubicBezTo>
                  <a:cubicBezTo>
                    <a:pt x="13786" y="3569"/>
                    <a:pt x="13555" y="3613"/>
                    <a:pt x="13323" y="3683"/>
                  </a:cubicBezTo>
                  <a:cubicBezTo>
                    <a:pt x="13133" y="3040"/>
                    <a:pt x="12561" y="2611"/>
                    <a:pt x="11906" y="2540"/>
                  </a:cubicBezTo>
                  <a:cubicBezTo>
                    <a:pt x="11930" y="2182"/>
                    <a:pt x="11954" y="1837"/>
                    <a:pt x="11847" y="1492"/>
                  </a:cubicBezTo>
                  <a:cubicBezTo>
                    <a:pt x="11763" y="1194"/>
                    <a:pt x="11644" y="909"/>
                    <a:pt x="11573" y="599"/>
                  </a:cubicBezTo>
                  <a:close/>
                  <a:moveTo>
                    <a:pt x="18598" y="3528"/>
                  </a:moveTo>
                  <a:cubicBezTo>
                    <a:pt x="18598" y="3623"/>
                    <a:pt x="18610" y="3695"/>
                    <a:pt x="18621" y="3790"/>
                  </a:cubicBezTo>
                  <a:cubicBezTo>
                    <a:pt x="18276" y="3909"/>
                    <a:pt x="17919" y="4004"/>
                    <a:pt x="17586" y="4123"/>
                  </a:cubicBezTo>
                  <a:lnTo>
                    <a:pt x="17586" y="3826"/>
                  </a:lnTo>
                  <a:cubicBezTo>
                    <a:pt x="17919" y="3742"/>
                    <a:pt x="18252" y="3623"/>
                    <a:pt x="18598" y="3528"/>
                  </a:cubicBezTo>
                  <a:close/>
                  <a:moveTo>
                    <a:pt x="14014" y="3862"/>
                  </a:moveTo>
                  <a:cubicBezTo>
                    <a:pt x="14141" y="3862"/>
                    <a:pt x="14269" y="3879"/>
                    <a:pt x="14395" y="3921"/>
                  </a:cubicBezTo>
                  <a:cubicBezTo>
                    <a:pt x="14395" y="3992"/>
                    <a:pt x="14407" y="4087"/>
                    <a:pt x="14407" y="4159"/>
                  </a:cubicBezTo>
                  <a:cubicBezTo>
                    <a:pt x="14260" y="4115"/>
                    <a:pt x="14110" y="4095"/>
                    <a:pt x="13959" y="4095"/>
                  </a:cubicBezTo>
                  <a:cubicBezTo>
                    <a:pt x="13741" y="4095"/>
                    <a:pt x="13522" y="4136"/>
                    <a:pt x="13311" y="4207"/>
                  </a:cubicBezTo>
                  <a:cubicBezTo>
                    <a:pt x="13311" y="4123"/>
                    <a:pt x="13323" y="4052"/>
                    <a:pt x="13323" y="3980"/>
                  </a:cubicBezTo>
                  <a:cubicBezTo>
                    <a:pt x="13547" y="3919"/>
                    <a:pt x="13780" y="3862"/>
                    <a:pt x="14014" y="3862"/>
                  </a:cubicBezTo>
                  <a:close/>
                  <a:moveTo>
                    <a:pt x="11839" y="2844"/>
                  </a:moveTo>
                  <a:cubicBezTo>
                    <a:pt x="12123" y="2844"/>
                    <a:pt x="12408" y="2959"/>
                    <a:pt x="12621" y="3147"/>
                  </a:cubicBezTo>
                  <a:cubicBezTo>
                    <a:pt x="12966" y="3445"/>
                    <a:pt x="13097" y="3885"/>
                    <a:pt x="12942" y="4326"/>
                  </a:cubicBezTo>
                  <a:cubicBezTo>
                    <a:pt x="12847" y="4564"/>
                    <a:pt x="12680" y="4766"/>
                    <a:pt x="12442" y="4861"/>
                  </a:cubicBezTo>
                  <a:cubicBezTo>
                    <a:pt x="12283" y="4917"/>
                    <a:pt x="12110" y="4937"/>
                    <a:pt x="11933" y="4937"/>
                  </a:cubicBezTo>
                  <a:cubicBezTo>
                    <a:pt x="11885" y="4937"/>
                    <a:pt x="11836" y="4935"/>
                    <a:pt x="11787" y="4933"/>
                  </a:cubicBezTo>
                  <a:cubicBezTo>
                    <a:pt x="11359" y="4897"/>
                    <a:pt x="10859" y="4659"/>
                    <a:pt x="10704" y="4230"/>
                  </a:cubicBezTo>
                  <a:cubicBezTo>
                    <a:pt x="10525" y="3671"/>
                    <a:pt x="10942" y="3099"/>
                    <a:pt x="11454" y="2921"/>
                  </a:cubicBezTo>
                  <a:cubicBezTo>
                    <a:pt x="11577" y="2868"/>
                    <a:pt x="11708" y="2844"/>
                    <a:pt x="11839" y="2844"/>
                  </a:cubicBezTo>
                  <a:close/>
                  <a:moveTo>
                    <a:pt x="15792" y="2642"/>
                  </a:moveTo>
                  <a:cubicBezTo>
                    <a:pt x="16140" y="2642"/>
                    <a:pt x="16486" y="2779"/>
                    <a:pt x="16764" y="3016"/>
                  </a:cubicBezTo>
                  <a:cubicBezTo>
                    <a:pt x="16955" y="3171"/>
                    <a:pt x="17121" y="3397"/>
                    <a:pt x="17205" y="3635"/>
                  </a:cubicBezTo>
                  <a:cubicBezTo>
                    <a:pt x="17324" y="3968"/>
                    <a:pt x="17264" y="4290"/>
                    <a:pt x="17121" y="4588"/>
                  </a:cubicBezTo>
                  <a:cubicBezTo>
                    <a:pt x="16898" y="5034"/>
                    <a:pt x="16382" y="5281"/>
                    <a:pt x="15897" y="5281"/>
                  </a:cubicBezTo>
                  <a:cubicBezTo>
                    <a:pt x="15864" y="5281"/>
                    <a:pt x="15832" y="5280"/>
                    <a:pt x="15800" y="5278"/>
                  </a:cubicBezTo>
                  <a:cubicBezTo>
                    <a:pt x="15526" y="5242"/>
                    <a:pt x="15264" y="5135"/>
                    <a:pt x="15085" y="4945"/>
                  </a:cubicBezTo>
                  <a:cubicBezTo>
                    <a:pt x="14883" y="4754"/>
                    <a:pt x="14800" y="4504"/>
                    <a:pt x="14740" y="4230"/>
                  </a:cubicBezTo>
                  <a:cubicBezTo>
                    <a:pt x="14645" y="3683"/>
                    <a:pt x="14728" y="2956"/>
                    <a:pt x="15323" y="2730"/>
                  </a:cubicBezTo>
                  <a:cubicBezTo>
                    <a:pt x="15476" y="2671"/>
                    <a:pt x="15634" y="2642"/>
                    <a:pt x="15792" y="2642"/>
                  </a:cubicBezTo>
                  <a:close/>
                  <a:moveTo>
                    <a:pt x="10466" y="9112"/>
                  </a:moveTo>
                  <a:cubicBezTo>
                    <a:pt x="10549" y="9112"/>
                    <a:pt x="10632" y="9124"/>
                    <a:pt x="10716" y="9124"/>
                  </a:cubicBezTo>
                  <a:cubicBezTo>
                    <a:pt x="10751" y="9469"/>
                    <a:pt x="10751" y="9791"/>
                    <a:pt x="10716" y="10136"/>
                  </a:cubicBezTo>
                  <a:cubicBezTo>
                    <a:pt x="10704" y="10493"/>
                    <a:pt x="10716" y="10838"/>
                    <a:pt x="10716" y="11196"/>
                  </a:cubicBezTo>
                  <a:cubicBezTo>
                    <a:pt x="10728" y="11922"/>
                    <a:pt x="10751" y="12636"/>
                    <a:pt x="10751" y="13374"/>
                  </a:cubicBezTo>
                  <a:cubicBezTo>
                    <a:pt x="10763" y="14803"/>
                    <a:pt x="10775" y="16232"/>
                    <a:pt x="10692" y="17661"/>
                  </a:cubicBezTo>
                  <a:cubicBezTo>
                    <a:pt x="10644" y="18446"/>
                    <a:pt x="10585" y="19232"/>
                    <a:pt x="10585" y="20018"/>
                  </a:cubicBezTo>
                  <a:cubicBezTo>
                    <a:pt x="10537" y="20017"/>
                    <a:pt x="10488" y="20016"/>
                    <a:pt x="10440" y="20016"/>
                  </a:cubicBezTo>
                  <a:cubicBezTo>
                    <a:pt x="10065" y="20016"/>
                    <a:pt x="9672" y="20060"/>
                    <a:pt x="9335" y="20197"/>
                  </a:cubicBezTo>
                  <a:lnTo>
                    <a:pt x="9323" y="20197"/>
                  </a:lnTo>
                  <a:cubicBezTo>
                    <a:pt x="9584" y="20015"/>
                    <a:pt x="9867" y="19898"/>
                    <a:pt x="10192" y="19898"/>
                  </a:cubicBezTo>
                  <a:cubicBezTo>
                    <a:pt x="10208" y="19898"/>
                    <a:pt x="10224" y="19898"/>
                    <a:pt x="10239" y="19899"/>
                  </a:cubicBezTo>
                  <a:cubicBezTo>
                    <a:pt x="10275" y="19899"/>
                    <a:pt x="10299" y="19875"/>
                    <a:pt x="10299" y="19839"/>
                  </a:cubicBezTo>
                  <a:cubicBezTo>
                    <a:pt x="10239" y="18434"/>
                    <a:pt x="10335" y="17018"/>
                    <a:pt x="10370" y="15613"/>
                  </a:cubicBezTo>
                  <a:cubicBezTo>
                    <a:pt x="10406" y="14922"/>
                    <a:pt x="10478" y="14232"/>
                    <a:pt x="10513" y="13529"/>
                  </a:cubicBezTo>
                  <a:cubicBezTo>
                    <a:pt x="10537" y="12839"/>
                    <a:pt x="10490" y="12136"/>
                    <a:pt x="10466" y="11434"/>
                  </a:cubicBezTo>
                  <a:cubicBezTo>
                    <a:pt x="10430" y="10660"/>
                    <a:pt x="10454" y="9886"/>
                    <a:pt x="10466" y="9112"/>
                  </a:cubicBezTo>
                  <a:close/>
                  <a:moveTo>
                    <a:pt x="9978" y="17911"/>
                  </a:moveTo>
                  <a:cubicBezTo>
                    <a:pt x="9978" y="18458"/>
                    <a:pt x="9954" y="19030"/>
                    <a:pt x="9978" y="19577"/>
                  </a:cubicBezTo>
                  <a:cubicBezTo>
                    <a:pt x="9561" y="19685"/>
                    <a:pt x="9156" y="19887"/>
                    <a:pt x="8835" y="20173"/>
                  </a:cubicBezTo>
                  <a:cubicBezTo>
                    <a:pt x="8692" y="20292"/>
                    <a:pt x="8501" y="20470"/>
                    <a:pt x="8454" y="20661"/>
                  </a:cubicBezTo>
                  <a:cubicBezTo>
                    <a:pt x="8418" y="20828"/>
                    <a:pt x="8454" y="20971"/>
                    <a:pt x="8549" y="21113"/>
                  </a:cubicBezTo>
                  <a:cubicBezTo>
                    <a:pt x="8394" y="21078"/>
                    <a:pt x="8239" y="21066"/>
                    <a:pt x="8096" y="20994"/>
                  </a:cubicBezTo>
                  <a:cubicBezTo>
                    <a:pt x="7787" y="20816"/>
                    <a:pt x="7942" y="20459"/>
                    <a:pt x="8132" y="20232"/>
                  </a:cubicBezTo>
                  <a:cubicBezTo>
                    <a:pt x="8442" y="19887"/>
                    <a:pt x="8870" y="19601"/>
                    <a:pt x="9335" y="19470"/>
                  </a:cubicBezTo>
                  <a:cubicBezTo>
                    <a:pt x="9347" y="19470"/>
                    <a:pt x="9358" y="19458"/>
                    <a:pt x="9382" y="19423"/>
                  </a:cubicBezTo>
                  <a:cubicBezTo>
                    <a:pt x="9501" y="18887"/>
                    <a:pt x="9620" y="18339"/>
                    <a:pt x="9978" y="17911"/>
                  </a:cubicBezTo>
                  <a:close/>
                  <a:moveTo>
                    <a:pt x="18669" y="4016"/>
                  </a:moveTo>
                  <a:cubicBezTo>
                    <a:pt x="18788" y="4838"/>
                    <a:pt x="18979" y="5647"/>
                    <a:pt x="19074" y="6457"/>
                  </a:cubicBezTo>
                  <a:cubicBezTo>
                    <a:pt x="19157" y="7278"/>
                    <a:pt x="19253" y="8112"/>
                    <a:pt x="19324" y="8933"/>
                  </a:cubicBezTo>
                  <a:cubicBezTo>
                    <a:pt x="19491" y="10553"/>
                    <a:pt x="19669" y="12196"/>
                    <a:pt x="19884" y="13815"/>
                  </a:cubicBezTo>
                  <a:cubicBezTo>
                    <a:pt x="20110" y="15434"/>
                    <a:pt x="20407" y="17030"/>
                    <a:pt x="20705" y="18637"/>
                  </a:cubicBezTo>
                  <a:cubicBezTo>
                    <a:pt x="20777" y="19042"/>
                    <a:pt x="20860" y="19435"/>
                    <a:pt x="20943" y="19839"/>
                  </a:cubicBezTo>
                  <a:cubicBezTo>
                    <a:pt x="20991" y="20030"/>
                    <a:pt x="21038" y="20209"/>
                    <a:pt x="21074" y="20411"/>
                  </a:cubicBezTo>
                  <a:cubicBezTo>
                    <a:pt x="21110" y="20494"/>
                    <a:pt x="21122" y="20601"/>
                    <a:pt x="21158" y="20685"/>
                  </a:cubicBezTo>
                  <a:cubicBezTo>
                    <a:pt x="21169" y="20768"/>
                    <a:pt x="21181" y="20911"/>
                    <a:pt x="21229" y="20982"/>
                  </a:cubicBezTo>
                  <a:cubicBezTo>
                    <a:pt x="21288" y="21066"/>
                    <a:pt x="21455" y="21078"/>
                    <a:pt x="21539" y="21078"/>
                  </a:cubicBezTo>
                  <a:cubicBezTo>
                    <a:pt x="21578" y="21083"/>
                    <a:pt x="21617" y="21085"/>
                    <a:pt x="21656" y="21085"/>
                  </a:cubicBezTo>
                  <a:cubicBezTo>
                    <a:pt x="21795" y="21085"/>
                    <a:pt x="21932" y="21055"/>
                    <a:pt x="22062" y="21018"/>
                  </a:cubicBezTo>
                  <a:cubicBezTo>
                    <a:pt x="22384" y="20947"/>
                    <a:pt x="22717" y="20851"/>
                    <a:pt x="23027" y="20709"/>
                  </a:cubicBezTo>
                  <a:cubicBezTo>
                    <a:pt x="23658" y="20375"/>
                    <a:pt x="24146" y="19768"/>
                    <a:pt x="24515" y="19173"/>
                  </a:cubicBezTo>
                  <a:cubicBezTo>
                    <a:pt x="24908" y="18542"/>
                    <a:pt x="25122" y="17863"/>
                    <a:pt x="25384" y="17172"/>
                  </a:cubicBezTo>
                  <a:lnTo>
                    <a:pt x="25384" y="17172"/>
                  </a:lnTo>
                  <a:cubicBezTo>
                    <a:pt x="25408" y="18339"/>
                    <a:pt x="25229" y="19470"/>
                    <a:pt x="24622" y="20363"/>
                  </a:cubicBezTo>
                  <a:cubicBezTo>
                    <a:pt x="24313" y="20816"/>
                    <a:pt x="23908" y="21185"/>
                    <a:pt x="23432" y="21447"/>
                  </a:cubicBezTo>
                  <a:cubicBezTo>
                    <a:pt x="23182" y="21602"/>
                    <a:pt x="22908" y="21721"/>
                    <a:pt x="22610" y="21768"/>
                  </a:cubicBezTo>
                  <a:cubicBezTo>
                    <a:pt x="22467" y="21780"/>
                    <a:pt x="22312" y="21792"/>
                    <a:pt x="22181" y="21792"/>
                  </a:cubicBezTo>
                  <a:cubicBezTo>
                    <a:pt x="22129" y="21792"/>
                    <a:pt x="22082" y="21788"/>
                    <a:pt x="22038" y="21788"/>
                  </a:cubicBezTo>
                  <a:cubicBezTo>
                    <a:pt x="21970" y="21788"/>
                    <a:pt x="21908" y="21797"/>
                    <a:pt x="21836" y="21840"/>
                  </a:cubicBezTo>
                  <a:cubicBezTo>
                    <a:pt x="21755" y="21887"/>
                    <a:pt x="21674" y="21900"/>
                    <a:pt x="21590" y="21900"/>
                  </a:cubicBezTo>
                  <a:cubicBezTo>
                    <a:pt x="21527" y="21900"/>
                    <a:pt x="21462" y="21892"/>
                    <a:pt x="21396" y="21887"/>
                  </a:cubicBezTo>
                  <a:cubicBezTo>
                    <a:pt x="21217" y="21863"/>
                    <a:pt x="21050" y="21863"/>
                    <a:pt x="20872" y="21852"/>
                  </a:cubicBezTo>
                  <a:cubicBezTo>
                    <a:pt x="20538" y="21840"/>
                    <a:pt x="20217" y="21804"/>
                    <a:pt x="19872" y="21780"/>
                  </a:cubicBezTo>
                  <a:cubicBezTo>
                    <a:pt x="19217" y="21721"/>
                    <a:pt x="18550" y="21661"/>
                    <a:pt x="17895" y="21590"/>
                  </a:cubicBezTo>
                  <a:cubicBezTo>
                    <a:pt x="16597" y="21435"/>
                    <a:pt x="15300" y="21423"/>
                    <a:pt x="14014" y="21423"/>
                  </a:cubicBezTo>
                  <a:cubicBezTo>
                    <a:pt x="13633" y="21423"/>
                    <a:pt x="13276" y="21423"/>
                    <a:pt x="12906" y="21435"/>
                  </a:cubicBezTo>
                  <a:cubicBezTo>
                    <a:pt x="12584" y="21435"/>
                    <a:pt x="12293" y="21362"/>
                    <a:pt x="11994" y="21362"/>
                  </a:cubicBezTo>
                  <a:cubicBezTo>
                    <a:pt x="11973" y="21362"/>
                    <a:pt x="11952" y="21363"/>
                    <a:pt x="11930" y="21363"/>
                  </a:cubicBezTo>
                  <a:cubicBezTo>
                    <a:pt x="11759" y="21370"/>
                    <a:pt x="11588" y="21374"/>
                    <a:pt x="11418" y="21374"/>
                  </a:cubicBezTo>
                  <a:cubicBezTo>
                    <a:pt x="10963" y="21374"/>
                    <a:pt x="10512" y="21346"/>
                    <a:pt x="10061" y="21268"/>
                  </a:cubicBezTo>
                  <a:cubicBezTo>
                    <a:pt x="10109" y="21268"/>
                    <a:pt x="10168" y="21256"/>
                    <a:pt x="10216" y="21256"/>
                  </a:cubicBezTo>
                  <a:cubicBezTo>
                    <a:pt x="10239" y="21256"/>
                    <a:pt x="10275" y="21232"/>
                    <a:pt x="10275" y="21185"/>
                  </a:cubicBezTo>
                  <a:lnTo>
                    <a:pt x="10228" y="21006"/>
                  </a:lnTo>
                  <a:cubicBezTo>
                    <a:pt x="10216" y="20971"/>
                    <a:pt x="10204" y="20959"/>
                    <a:pt x="10168" y="20959"/>
                  </a:cubicBezTo>
                  <a:cubicBezTo>
                    <a:pt x="10037" y="20947"/>
                    <a:pt x="9918" y="20947"/>
                    <a:pt x="9775" y="20935"/>
                  </a:cubicBezTo>
                  <a:cubicBezTo>
                    <a:pt x="10195" y="20749"/>
                    <a:pt x="10639" y="20682"/>
                    <a:pt x="11086" y="20682"/>
                  </a:cubicBezTo>
                  <a:cubicBezTo>
                    <a:pt x="11412" y="20682"/>
                    <a:pt x="11740" y="20718"/>
                    <a:pt x="12061" y="20768"/>
                  </a:cubicBezTo>
                  <a:cubicBezTo>
                    <a:pt x="12085" y="20768"/>
                    <a:pt x="12121" y="20768"/>
                    <a:pt x="12133" y="20720"/>
                  </a:cubicBezTo>
                  <a:cubicBezTo>
                    <a:pt x="12228" y="20423"/>
                    <a:pt x="12144" y="20125"/>
                    <a:pt x="12144" y="19828"/>
                  </a:cubicBezTo>
                  <a:cubicBezTo>
                    <a:pt x="12133" y="19518"/>
                    <a:pt x="12121" y="19208"/>
                    <a:pt x="12121" y="18887"/>
                  </a:cubicBezTo>
                  <a:cubicBezTo>
                    <a:pt x="12121" y="18268"/>
                    <a:pt x="12180" y="17625"/>
                    <a:pt x="12383" y="17030"/>
                  </a:cubicBezTo>
                  <a:cubicBezTo>
                    <a:pt x="12597" y="16470"/>
                    <a:pt x="12942" y="16006"/>
                    <a:pt x="13442" y="15696"/>
                  </a:cubicBezTo>
                  <a:cubicBezTo>
                    <a:pt x="13715" y="15526"/>
                    <a:pt x="13998" y="15409"/>
                    <a:pt x="14303" y="15409"/>
                  </a:cubicBezTo>
                  <a:cubicBezTo>
                    <a:pt x="14318" y="15409"/>
                    <a:pt x="14332" y="15410"/>
                    <a:pt x="14347" y="15410"/>
                  </a:cubicBezTo>
                  <a:cubicBezTo>
                    <a:pt x="14681" y="15422"/>
                    <a:pt x="14990" y="15529"/>
                    <a:pt x="15288" y="15660"/>
                  </a:cubicBezTo>
                  <a:cubicBezTo>
                    <a:pt x="15573" y="15791"/>
                    <a:pt x="15824" y="16018"/>
                    <a:pt x="15990" y="16291"/>
                  </a:cubicBezTo>
                  <a:cubicBezTo>
                    <a:pt x="16074" y="16434"/>
                    <a:pt x="16109" y="16720"/>
                    <a:pt x="16335" y="16720"/>
                  </a:cubicBezTo>
                  <a:cubicBezTo>
                    <a:pt x="16359" y="16720"/>
                    <a:pt x="16371" y="16696"/>
                    <a:pt x="16395" y="16672"/>
                  </a:cubicBezTo>
                  <a:cubicBezTo>
                    <a:pt x="16490" y="16279"/>
                    <a:pt x="16109" y="15851"/>
                    <a:pt x="15824" y="15625"/>
                  </a:cubicBezTo>
                  <a:cubicBezTo>
                    <a:pt x="15502" y="15363"/>
                    <a:pt x="15085" y="15208"/>
                    <a:pt x="14669" y="15125"/>
                  </a:cubicBezTo>
                  <a:cubicBezTo>
                    <a:pt x="14554" y="15101"/>
                    <a:pt x="14441" y="15090"/>
                    <a:pt x="14330" y="15090"/>
                  </a:cubicBezTo>
                  <a:cubicBezTo>
                    <a:pt x="13580" y="15090"/>
                    <a:pt x="12901" y="15585"/>
                    <a:pt x="12466" y="16196"/>
                  </a:cubicBezTo>
                  <a:cubicBezTo>
                    <a:pt x="12466" y="15303"/>
                    <a:pt x="12585" y="14422"/>
                    <a:pt x="12597" y="13529"/>
                  </a:cubicBezTo>
                  <a:cubicBezTo>
                    <a:pt x="12597" y="13505"/>
                    <a:pt x="12561" y="13470"/>
                    <a:pt x="12537" y="13470"/>
                  </a:cubicBezTo>
                  <a:lnTo>
                    <a:pt x="12347" y="13470"/>
                  </a:lnTo>
                  <a:cubicBezTo>
                    <a:pt x="12311" y="13470"/>
                    <a:pt x="12287" y="13505"/>
                    <a:pt x="12287" y="13529"/>
                  </a:cubicBezTo>
                  <a:cubicBezTo>
                    <a:pt x="12252" y="14113"/>
                    <a:pt x="12192" y="14696"/>
                    <a:pt x="12168" y="15279"/>
                  </a:cubicBezTo>
                  <a:cubicBezTo>
                    <a:pt x="12144" y="15577"/>
                    <a:pt x="12133" y="15851"/>
                    <a:pt x="12133" y="16148"/>
                  </a:cubicBezTo>
                  <a:lnTo>
                    <a:pt x="12133" y="16577"/>
                  </a:lnTo>
                  <a:cubicBezTo>
                    <a:pt x="12133" y="16756"/>
                    <a:pt x="12073" y="16910"/>
                    <a:pt x="12014" y="17077"/>
                  </a:cubicBezTo>
                  <a:cubicBezTo>
                    <a:pt x="11692" y="18161"/>
                    <a:pt x="11728" y="19304"/>
                    <a:pt x="11835" y="20423"/>
                  </a:cubicBezTo>
                  <a:cubicBezTo>
                    <a:pt x="11561" y="20387"/>
                    <a:pt x="11281" y="20363"/>
                    <a:pt x="11003" y="20363"/>
                  </a:cubicBezTo>
                  <a:cubicBezTo>
                    <a:pt x="10725" y="20363"/>
                    <a:pt x="10448" y="20387"/>
                    <a:pt x="10180" y="20447"/>
                  </a:cubicBezTo>
                  <a:cubicBezTo>
                    <a:pt x="9942" y="20506"/>
                    <a:pt x="9680" y="20566"/>
                    <a:pt x="9466" y="20720"/>
                  </a:cubicBezTo>
                  <a:cubicBezTo>
                    <a:pt x="9394" y="20780"/>
                    <a:pt x="9287" y="20863"/>
                    <a:pt x="9263" y="20971"/>
                  </a:cubicBezTo>
                  <a:cubicBezTo>
                    <a:pt x="9251" y="21030"/>
                    <a:pt x="9263" y="21090"/>
                    <a:pt x="9275" y="21161"/>
                  </a:cubicBezTo>
                  <a:cubicBezTo>
                    <a:pt x="9168" y="21125"/>
                    <a:pt x="9073" y="21066"/>
                    <a:pt x="9025" y="20971"/>
                  </a:cubicBezTo>
                  <a:cubicBezTo>
                    <a:pt x="8858" y="20732"/>
                    <a:pt x="9263" y="20542"/>
                    <a:pt x="9442" y="20470"/>
                  </a:cubicBezTo>
                  <a:cubicBezTo>
                    <a:pt x="9744" y="20356"/>
                    <a:pt x="10047" y="20326"/>
                    <a:pt x="10361" y="20326"/>
                  </a:cubicBezTo>
                  <a:cubicBezTo>
                    <a:pt x="10504" y="20326"/>
                    <a:pt x="10650" y="20332"/>
                    <a:pt x="10799" y="20339"/>
                  </a:cubicBezTo>
                  <a:cubicBezTo>
                    <a:pt x="10823" y="20339"/>
                    <a:pt x="10859" y="20304"/>
                    <a:pt x="10859" y="20280"/>
                  </a:cubicBezTo>
                  <a:cubicBezTo>
                    <a:pt x="10871" y="18815"/>
                    <a:pt x="11037" y="17375"/>
                    <a:pt x="11049" y="15910"/>
                  </a:cubicBezTo>
                  <a:cubicBezTo>
                    <a:pt x="11061" y="14458"/>
                    <a:pt x="11097" y="12981"/>
                    <a:pt x="11013" y="11529"/>
                  </a:cubicBezTo>
                  <a:cubicBezTo>
                    <a:pt x="10990" y="10719"/>
                    <a:pt x="11037" y="9898"/>
                    <a:pt x="11037" y="9100"/>
                  </a:cubicBezTo>
                  <a:cubicBezTo>
                    <a:pt x="11185" y="9111"/>
                    <a:pt x="11334" y="9115"/>
                    <a:pt x="11482" y="9115"/>
                  </a:cubicBezTo>
                  <a:cubicBezTo>
                    <a:pt x="12001" y="9115"/>
                    <a:pt x="12524" y="9064"/>
                    <a:pt x="13061" y="9064"/>
                  </a:cubicBezTo>
                  <a:cubicBezTo>
                    <a:pt x="13085" y="9064"/>
                    <a:pt x="13121" y="9040"/>
                    <a:pt x="13121" y="8993"/>
                  </a:cubicBezTo>
                  <a:cubicBezTo>
                    <a:pt x="13073" y="8886"/>
                    <a:pt x="13097" y="8767"/>
                    <a:pt x="12966" y="8755"/>
                  </a:cubicBezTo>
                  <a:cubicBezTo>
                    <a:pt x="12937" y="8752"/>
                    <a:pt x="12908" y="8751"/>
                    <a:pt x="12878" y="8751"/>
                  </a:cubicBezTo>
                  <a:cubicBezTo>
                    <a:pt x="12757" y="8751"/>
                    <a:pt x="12625" y="8767"/>
                    <a:pt x="12502" y="8767"/>
                  </a:cubicBezTo>
                  <a:cubicBezTo>
                    <a:pt x="12347" y="8767"/>
                    <a:pt x="12168" y="8790"/>
                    <a:pt x="12002" y="8790"/>
                  </a:cubicBezTo>
                  <a:cubicBezTo>
                    <a:pt x="11877" y="8795"/>
                    <a:pt x="11751" y="8797"/>
                    <a:pt x="11626" y="8797"/>
                  </a:cubicBezTo>
                  <a:cubicBezTo>
                    <a:pt x="11097" y="8797"/>
                    <a:pt x="10567" y="8762"/>
                    <a:pt x="10037" y="8743"/>
                  </a:cubicBezTo>
                  <a:cubicBezTo>
                    <a:pt x="9394" y="8707"/>
                    <a:pt x="8739" y="8648"/>
                    <a:pt x="8096" y="8612"/>
                  </a:cubicBezTo>
                  <a:cubicBezTo>
                    <a:pt x="7942" y="8588"/>
                    <a:pt x="7787" y="8588"/>
                    <a:pt x="7620" y="8588"/>
                  </a:cubicBezTo>
                  <a:cubicBezTo>
                    <a:pt x="7543" y="8588"/>
                    <a:pt x="7459" y="8594"/>
                    <a:pt x="7375" y="8594"/>
                  </a:cubicBezTo>
                  <a:cubicBezTo>
                    <a:pt x="7290" y="8594"/>
                    <a:pt x="7203" y="8588"/>
                    <a:pt x="7120" y="8564"/>
                  </a:cubicBezTo>
                  <a:cubicBezTo>
                    <a:pt x="6989" y="8529"/>
                    <a:pt x="6882" y="8457"/>
                    <a:pt x="6787" y="8374"/>
                  </a:cubicBezTo>
                  <a:cubicBezTo>
                    <a:pt x="6691" y="8267"/>
                    <a:pt x="6549" y="8028"/>
                    <a:pt x="6727" y="7909"/>
                  </a:cubicBezTo>
                  <a:cubicBezTo>
                    <a:pt x="6846" y="7838"/>
                    <a:pt x="7061" y="7850"/>
                    <a:pt x="7191" y="7838"/>
                  </a:cubicBezTo>
                  <a:cubicBezTo>
                    <a:pt x="7370" y="7814"/>
                    <a:pt x="7549" y="7790"/>
                    <a:pt x="7715" y="7778"/>
                  </a:cubicBezTo>
                  <a:cubicBezTo>
                    <a:pt x="8061" y="7743"/>
                    <a:pt x="8394" y="7695"/>
                    <a:pt x="8739" y="7636"/>
                  </a:cubicBezTo>
                  <a:cubicBezTo>
                    <a:pt x="8775" y="7636"/>
                    <a:pt x="8787" y="7600"/>
                    <a:pt x="8787" y="7564"/>
                  </a:cubicBezTo>
                  <a:cubicBezTo>
                    <a:pt x="8751" y="7505"/>
                    <a:pt x="8739" y="7445"/>
                    <a:pt x="8727" y="7374"/>
                  </a:cubicBezTo>
                  <a:cubicBezTo>
                    <a:pt x="8727" y="7338"/>
                    <a:pt x="8692" y="7326"/>
                    <a:pt x="8668" y="7326"/>
                  </a:cubicBezTo>
                  <a:cubicBezTo>
                    <a:pt x="7965" y="7266"/>
                    <a:pt x="7251" y="7195"/>
                    <a:pt x="6584" y="6981"/>
                  </a:cubicBezTo>
                  <a:cubicBezTo>
                    <a:pt x="5989" y="6790"/>
                    <a:pt x="5203" y="6469"/>
                    <a:pt x="5096" y="5778"/>
                  </a:cubicBezTo>
                  <a:lnTo>
                    <a:pt x="5096" y="5778"/>
                  </a:lnTo>
                  <a:cubicBezTo>
                    <a:pt x="5167" y="5838"/>
                    <a:pt x="5239" y="5885"/>
                    <a:pt x="5334" y="5897"/>
                  </a:cubicBezTo>
                  <a:cubicBezTo>
                    <a:pt x="5351" y="5900"/>
                    <a:pt x="5369" y="5901"/>
                    <a:pt x="5386" y="5901"/>
                  </a:cubicBezTo>
                  <a:cubicBezTo>
                    <a:pt x="5514" y="5901"/>
                    <a:pt x="5647" y="5831"/>
                    <a:pt x="5763" y="5778"/>
                  </a:cubicBezTo>
                  <a:cubicBezTo>
                    <a:pt x="6108" y="5623"/>
                    <a:pt x="6453" y="5469"/>
                    <a:pt x="6775" y="5290"/>
                  </a:cubicBezTo>
                  <a:cubicBezTo>
                    <a:pt x="6953" y="5183"/>
                    <a:pt x="7120" y="5052"/>
                    <a:pt x="7072" y="4814"/>
                  </a:cubicBezTo>
                  <a:cubicBezTo>
                    <a:pt x="7061" y="4683"/>
                    <a:pt x="6953" y="4611"/>
                    <a:pt x="6834" y="4576"/>
                  </a:cubicBezTo>
                  <a:cubicBezTo>
                    <a:pt x="7434" y="4487"/>
                    <a:pt x="8039" y="4462"/>
                    <a:pt x="8645" y="4462"/>
                  </a:cubicBezTo>
                  <a:cubicBezTo>
                    <a:pt x="9013" y="4462"/>
                    <a:pt x="9382" y="4471"/>
                    <a:pt x="9751" y="4480"/>
                  </a:cubicBezTo>
                  <a:cubicBezTo>
                    <a:pt x="9870" y="4480"/>
                    <a:pt x="9989" y="4480"/>
                    <a:pt x="10109" y="4492"/>
                  </a:cubicBezTo>
                  <a:cubicBezTo>
                    <a:pt x="10156" y="4492"/>
                    <a:pt x="10216" y="4488"/>
                    <a:pt x="10274" y="4488"/>
                  </a:cubicBezTo>
                  <a:cubicBezTo>
                    <a:pt x="10347" y="4488"/>
                    <a:pt x="10419" y="4495"/>
                    <a:pt x="10466" y="4528"/>
                  </a:cubicBezTo>
                  <a:cubicBezTo>
                    <a:pt x="10537" y="4576"/>
                    <a:pt x="10620" y="4659"/>
                    <a:pt x="10692" y="4730"/>
                  </a:cubicBezTo>
                  <a:cubicBezTo>
                    <a:pt x="10763" y="4814"/>
                    <a:pt x="10859" y="4873"/>
                    <a:pt x="10942" y="4933"/>
                  </a:cubicBezTo>
                  <a:cubicBezTo>
                    <a:pt x="11215" y="5108"/>
                    <a:pt x="11559" y="5196"/>
                    <a:pt x="11891" y="5196"/>
                  </a:cubicBezTo>
                  <a:cubicBezTo>
                    <a:pt x="11964" y="5196"/>
                    <a:pt x="12037" y="5192"/>
                    <a:pt x="12109" y="5183"/>
                  </a:cubicBezTo>
                  <a:cubicBezTo>
                    <a:pt x="12466" y="5147"/>
                    <a:pt x="12799" y="5004"/>
                    <a:pt x="13026" y="4707"/>
                  </a:cubicBezTo>
                  <a:cubicBezTo>
                    <a:pt x="13085" y="4635"/>
                    <a:pt x="13133" y="4540"/>
                    <a:pt x="13204" y="4480"/>
                  </a:cubicBezTo>
                  <a:cubicBezTo>
                    <a:pt x="13276" y="4433"/>
                    <a:pt x="13430" y="4421"/>
                    <a:pt x="13514" y="4397"/>
                  </a:cubicBezTo>
                  <a:cubicBezTo>
                    <a:pt x="13670" y="4362"/>
                    <a:pt x="13830" y="4339"/>
                    <a:pt x="13990" y="4339"/>
                  </a:cubicBezTo>
                  <a:cubicBezTo>
                    <a:pt x="14098" y="4339"/>
                    <a:pt x="14206" y="4349"/>
                    <a:pt x="14311" y="4373"/>
                  </a:cubicBezTo>
                  <a:cubicBezTo>
                    <a:pt x="14430" y="4409"/>
                    <a:pt x="14454" y="4433"/>
                    <a:pt x="14514" y="4552"/>
                  </a:cubicBezTo>
                  <a:cubicBezTo>
                    <a:pt x="14550" y="4635"/>
                    <a:pt x="14573" y="4707"/>
                    <a:pt x="14621" y="4766"/>
                  </a:cubicBezTo>
                  <a:cubicBezTo>
                    <a:pt x="14704" y="4933"/>
                    <a:pt x="14823" y="5076"/>
                    <a:pt x="14978" y="5195"/>
                  </a:cubicBezTo>
                  <a:cubicBezTo>
                    <a:pt x="15228" y="5385"/>
                    <a:pt x="15562" y="5492"/>
                    <a:pt x="15871" y="5504"/>
                  </a:cubicBezTo>
                  <a:cubicBezTo>
                    <a:pt x="15890" y="5505"/>
                    <a:pt x="15908" y="5505"/>
                    <a:pt x="15926" y="5505"/>
                  </a:cubicBezTo>
                  <a:cubicBezTo>
                    <a:pt x="16586" y="5505"/>
                    <a:pt x="17235" y="5094"/>
                    <a:pt x="17478" y="4457"/>
                  </a:cubicBezTo>
                  <a:cubicBezTo>
                    <a:pt x="17848" y="4242"/>
                    <a:pt x="18264" y="4135"/>
                    <a:pt x="18669" y="4016"/>
                  </a:cubicBezTo>
                  <a:close/>
                  <a:moveTo>
                    <a:pt x="647" y="19600"/>
                  </a:moveTo>
                  <a:cubicBezTo>
                    <a:pt x="789" y="19600"/>
                    <a:pt x="979" y="19891"/>
                    <a:pt x="1060" y="19994"/>
                  </a:cubicBezTo>
                  <a:cubicBezTo>
                    <a:pt x="1310" y="20244"/>
                    <a:pt x="1607" y="20435"/>
                    <a:pt x="1905" y="20613"/>
                  </a:cubicBezTo>
                  <a:cubicBezTo>
                    <a:pt x="2619" y="21006"/>
                    <a:pt x="3417" y="21244"/>
                    <a:pt x="4203" y="21363"/>
                  </a:cubicBezTo>
                  <a:cubicBezTo>
                    <a:pt x="6013" y="21661"/>
                    <a:pt x="7858" y="21625"/>
                    <a:pt x="9692" y="21661"/>
                  </a:cubicBezTo>
                  <a:cubicBezTo>
                    <a:pt x="10644" y="21673"/>
                    <a:pt x="11609" y="21685"/>
                    <a:pt x="12561" y="21721"/>
                  </a:cubicBezTo>
                  <a:cubicBezTo>
                    <a:pt x="12909" y="21729"/>
                    <a:pt x="13256" y="21732"/>
                    <a:pt x="13603" y="21732"/>
                  </a:cubicBezTo>
                  <a:cubicBezTo>
                    <a:pt x="13982" y="21732"/>
                    <a:pt x="14361" y="21729"/>
                    <a:pt x="14738" y="21729"/>
                  </a:cubicBezTo>
                  <a:cubicBezTo>
                    <a:pt x="14950" y="21729"/>
                    <a:pt x="15161" y="21730"/>
                    <a:pt x="15371" y="21733"/>
                  </a:cubicBezTo>
                  <a:cubicBezTo>
                    <a:pt x="17264" y="21744"/>
                    <a:pt x="19157" y="22042"/>
                    <a:pt x="21050" y="22161"/>
                  </a:cubicBezTo>
                  <a:cubicBezTo>
                    <a:pt x="21919" y="22210"/>
                    <a:pt x="22772" y="22251"/>
                    <a:pt x="23635" y="22251"/>
                  </a:cubicBezTo>
                  <a:cubicBezTo>
                    <a:pt x="23824" y="22251"/>
                    <a:pt x="24015" y="22249"/>
                    <a:pt x="24206" y="22244"/>
                  </a:cubicBezTo>
                  <a:cubicBezTo>
                    <a:pt x="24741" y="22221"/>
                    <a:pt x="25277" y="22197"/>
                    <a:pt x="25813" y="22161"/>
                  </a:cubicBezTo>
                  <a:cubicBezTo>
                    <a:pt x="25932" y="22155"/>
                    <a:pt x="26051" y="22152"/>
                    <a:pt x="26170" y="22152"/>
                  </a:cubicBezTo>
                  <a:cubicBezTo>
                    <a:pt x="26289" y="22152"/>
                    <a:pt x="26408" y="22155"/>
                    <a:pt x="26527" y="22161"/>
                  </a:cubicBezTo>
                  <a:cubicBezTo>
                    <a:pt x="26646" y="22161"/>
                    <a:pt x="26753" y="22185"/>
                    <a:pt x="26849" y="22209"/>
                  </a:cubicBezTo>
                  <a:cubicBezTo>
                    <a:pt x="26908" y="22221"/>
                    <a:pt x="26968" y="22256"/>
                    <a:pt x="27027" y="22280"/>
                  </a:cubicBezTo>
                  <a:cubicBezTo>
                    <a:pt x="27123" y="22328"/>
                    <a:pt x="27134" y="22387"/>
                    <a:pt x="27146" y="22483"/>
                  </a:cubicBezTo>
                  <a:cubicBezTo>
                    <a:pt x="26753" y="22578"/>
                    <a:pt x="26301" y="22566"/>
                    <a:pt x="25884" y="22602"/>
                  </a:cubicBezTo>
                  <a:cubicBezTo>
                    <a:pt x="25544" y="22619"/>
                    <a:pt x="25217" y="22630"/>
                    <a:pt x="24884" y="22630"/>
                  </a:cubicBezTo>
                  <a:cubicBezTo>
                    <a:pt x="24762" y="22630"/>
                    <a:pt x="24639" y="22629"/>
                    <a:pt x="24515" y="22625"/>
                  </a:cubicBezTo>
                  <a:cubicBezTo>
                    <a:pt x="23610" y="22614"/>
                    <a:pt x="22682" y="22625"/>
                    <a:pt x="21777" y="22542"/>
                  </a:cubicBezTo>
                  <a:cubicBezTo>
                    <a:pt x="21574" y="22518"/>
                    <a:pt x="21360" y="22483"/>
                    <a:pt x="21134" y="22483"/>
                  </a:cubicBezTo>
                  <a:cubicBezTo>
                    <a:pt x="20884" y="22459"/>
                    <a:pt x="20646" y="22459"/>
                    <a:pt x="20407" y="22459"/>
                  </a:cubicBezTo>
                  <a:cubicBezTo>
                    <a:pt x="20083" y="22459"/>
                    <a:pt x="19771" y="22414"/>
                    <a:pt x="19453" y="22414"/>
                  </a:cubicBezTo>
                  <a:cubicBezTo>
                    <a:pt x="19340" y="22414"/>
                    <a:pt x="19226" y="22419"/>
                    <a:pt x="19110" y="22435"/>
                  </a:cubicBezTo>
                  <a:cubicBezTo>
                    <a:pt x="18975" y="22453"/>
                    <a:pt x="18839" y="22460"/>
                    <a:pt x="18702" y="22460"/>
                  </a:cubicBezTo>
                  <a:cubicBezTo>
                    <a:pt x="18393" y="22460"/>
                    <a:pt x="18082" y="22424"/>
                    <a:pt x="17776" y="22399"/>
                  </a:cubicBezTo>
                  <a:cubicBezTo>
                    <a:pt x="17312" y="22387"/>
                    <a:pt x="16847" y="22364"/>
                    <a:pt x="16395" y="22340"/>
                  </a:cubicBezTo>
                  <a:cubicBezTo>
                    <a:pt x="15478" y="22316"/>
                    <a:pt x="14573" y="22304"/>
                    <a:pt x="13668" y="22256"/>
                  </a:cubicBezTo>
                  <a:cubicBezTo>
                    <a:pt x="13344" y="22240"/>
                    <a:pt x="13023" y="22235"/>
                    <a:pt x="12704" y="22235"/>
                  </a:cubicBezTo>
                  <a:cubicBezTo>
                    <a:pt x="12215" y="22235"/>
                    <a:pt x="11730" y="22246"/>
                    <a:pt x="11243" y="22246"/>
                  </a:cubicBezTo>
                  <a:cubicBezTo>
                    <a:pt x="11135" y="22246"/>
                    <a:pt x="11026" y="22246"/>
                    <a:pt x="10918" y="22244"/>
                  </a:cubicBezTo>
                  <a:cubicBezTo>
                    <a:pt x="10605" y="22237"/>
                    <a:pt x="10291" y="22235"/>
                    <a:pt x="9978" y="22235"/>
                  </a:cubicBezTo>
                  <a:cubicBezTo>
                    <a:pt x="9822" y="22235"/>
                    <a:pt x="9666" y="22236"/>
                    <a:pt x="9510" y="22236"/>
                  </a:cubicBezTo>
                  <a:cubicBezTo>
                    <a:pt x="9043" y="22236"/>
                    <a:pt x="8579" y="22233"/>
                    <a:pt x="8120" y="22209"/>
                  </a:cubicBezTo>
                  <a:cubicBezTo>
                    <a:pt x="7191" y="22161"/>
                    <a:pt x="6275" y="22137"/>
                    <a:pt x="5358" y="22006"/>
                  </a:cubicBezTo>
                  <a:cubicBezTo>
                    <a:pt x="4370" y="21852"/>
                    <a:pt x="3393" y="21590"/>
                    <a:pt x="2429" y="21316"/>
                  </a:cubicBezTo>
                  <a:cubicBezTo>
                    <a:pt x="2000" y="21197"/>
                    <a:pt x="1572" y="21090"/>
                    <a:pt x="1191" y="20851"/>
                  </a:cubicBezTo>
                  <a:cubicBezTo>
                    <a:pt x="834" y="20637"/>
                    <a:pt x="536" y="20316"/>
                    <a:pt x="357" y="19935"/>
                  </a:cubicBezTo>
                  <a:cubicBezTo>
                    <a:pt x="417" y="19816"/>
                    <a:pt x="476" y="19637"/>
                    <a:pt x="631" y="19601"/>
                  </a:cubicBezTo>
                  <a:cubicBezTo>
                    <a:pt x="636" y="19600"/>
                    <a:pt x="642" y="19600"/>
                    <a:pt x="647" y="19600"/>
                  </a:cubicBezTo>
                  <a:close/>
                  <a:moveTo>
                    <a:pt x="7046" y="22504"/>
                  </a:moveTo>
                  <a:cubicBezTo>
                    <a:pt x="7614" y="22504"/>
                    <a:pt x="8166" y="22774"/>
                    <a:pt x="8477" y="23268"/>
                  </a:cubicBezTo>
                  <a:cubicBezTo>
                    <a:pt x="8835" y="23816"/>
                    <a:pt x="8811" y="24542"/>
                    <a:pt x="8454" y="25078"/>
                  </a:cubicBezTo>
                  <a:cubicBezTo>
                    <a:pt x="8146" y="25539"/>
                    <a:pt x="7610" y="25841"/>
                    <a:pt x="7050" y="25841"/>
                  </a:cubicBezTo>
                  <a:cubicBezTo>
                    <a:pt x="6959" y="25841"/>
                    <a:pt x="6867" y="25833"/>
                    <a:pt x="6775" y="25816"/>
                  </a:cubicBezTo>
                  <a:cubicBezTo>
                    <a:pt x="6060" y="25673"/>
                    <a:pt x="5477" y="25102"/>
                    <a:pt x="5417" y="24364"/>
                  </a:cubicBezTo>
                  <a:cubicBezTo>
                    <a:pt x="5358" y="23578"/>
                    <a:pt x="5775" y="22852"/>
                    <a:pt x="6537" y="22578"/>
                  </a:cubicBezTo>
                  <a:cubicBezTo>
                    <a:pt x="6704" y="22529"/>
                    <a:pt x="6876" y="22504"/>
                    <a:pt x="7046" y="22504"/>
                  </a:cubicBezTo>
                  <a:close/>
                  <a:moveTo>
                    <a:pt x="21023" y="22794"/>
                  </a:moveTo>
                  <a:cubicBezTo>
                    <a:pt x="21696" y="22794"/>
                    <a:pt x="22353" y="23129"/>
                    <a:pt x="22705" y="23733"/>
                  </a:cubicBezTo>
                  <a:cubicBezTo>
                    <a:pt x="23086" y="24376"/>
                    <a:pt x="23027" y="25221"/>
                    <a:pt x="22586" y="25828"/>
                  </a:cubicBezTo>
                  <a:cubicBezTo>
                    <a:pt x="22226" y="26315"/>
                    <a:pt x="21646" y="26577"/>
                    <a:pt x="21061" y="26577"/>
                  </a:cubicBezTo>
                  <a:cubicBezTo>
                    <a:pt x="20873" y="26577"/>
                    <a:pt x="20685" y="26550"/>
                    <a:pt x="20503" y="26495"/>
                  </a:cubicBezTo>
                  <a:cubicBezTo>
                    <a:pt x="19788" y="26269"/>
                    <a:pt x="19276" y="25650"/>
                    <a:pt x="19205" y="24900"/>
                  </a:cubicBezTo>
                  <a:cubicBezTo>
                    <a:pt x="19086" y="23995"/>
                    <a:pt x="19610" y="23197"/>
                    <a:pt x="20455" y="22876"/>
                  </a:cubicBezTo>
                  <a:cubicBezTo>
                    <a:pt x="20641" y="22820"/>
                    <a:pt x="20833" y="22794"/>
                    <a:pt x="21023" y="22794"/>
                  </a:cubicBezTo>
                  <a:close/>
                  <a:moveTo>
                    <a:pt x="11255" y="1"/>
                  </a:moveTo>
                  <a:cubicBezTo>
                    <a:pt x="11152" y="1"/>
                    <a:pt x="11050" y="69"/>
                    <a:pt x="11097" y="182"/>
                  </a:cubicBezTo>
                  <a:cubicBezTo>
                    <a:pt x="11168" y="587"/>
                    <a:pt x="11311" y="968"/>
                    <a:pt x="11430" y="1361"/>
                  </a:cubicBezTo>
                  <a:cubicBezTo>
                    <a:pt x="11490" y="1551"/>
                    <a:pt x="11573" y="1742"/>
                    <a:pt x="11573" y="1968"/>
                  </a:cubicBezTo>
                  <a:cubicBezTo>
                    <a:pt x="11573" y="2159"/>
                    <a:pt x="11549" y="2361"/>
                    <a:pt x="11549" y="2552"/>
                  </a:cubicBezTo>
                  <a:cubicBezTo>
                    <a:pt x="11168" y="2683"/>
                    <a:pt x="10823" y="2861"/>
                    <a:pt x="10573" y="3206"/>
                  </a:cubicBezTo>
                  <a:cubicBezTo>
                    <a:pt x="10347" y="3504"/>
                    <a:pt x="10287" y="3885"/>
                    <a:pt x="10347" y="4266"/>
                  </a:cubicBezTo>
                  <a:cubicBezTo>
                    <a:pt x="9789" y="4249"/>
                    <a:pt x="9244" y="4238"/>
                    <a:pt x="8693" y="4238"/>
                  </a:cubicBezTo>
                  <a:cubicBezTo>
                    <a:pt x="8491" y="4238"/>
                    <a:pt x="8289" y="4239"/>
                    <a:pt x="8084" y="4242"/>
                  </a:cubicBezTo>
                  <a:cubicBezTo>
                    <a:pt x="7358" y="4266"/>
                    <a:pt x="6572" y="4302"/>
                    <a:pt x="5870" y="4516"/>
                  </a:cubicBezTo>
                  <a:cubicBezTo>
                    <a:pt x="5298" y="4695"/>
                    <a:pt x="4858" y="5076"/>
                    <a:pt x="4763" y="5683"/>
                  </a:cubicBezTo>
                  <a:cubicBezTo>
                    <a:pt x="4679" y="6243"/>
                    <a:pt x="5120" y="6695"/>
                    <a:pt x="5560" y="6957"/>
                  </a:cubicBezTo>
                  <a:cubicBezTo>
                    <a:pt x="6096" y="7278"/>
                    <a:pt x="6703" y="7445"/>
                    <a:pt x="7311" y="7564"/>
                  </a:cubicBezTo>
                  <a:cubicBezTo>
                    <a:pt x="7168" y="7576"/>
                    <a:pt x="7001" y="7588"/>
                    <a:pt x="6846" y="7624"/>
                  </a:cubicBezTo>
                  <a:cubicBezTo>
                    <a:pt x="6644" y="7647"/>
                    <a:pt x="6465" y="7707"/>
                    <a:pt x="6334" y="7874"/>
                  </a:cubicBezTo>
                  <a:cubicBezTo>
                    <a:pt x="6215" y="8005"/>
                    <a:pt x="6299" y="8243"/>
                    <a:pt x="6370" y="8386"/>
                  </a:cubicBezTo>
                  <a:cubicBezTo>
                    <a:pt x="6453" y="8540"/>
                    <a:pt x="6572" y="8707"/>
                    <a:pt x="6715" y="8802"/>
                  </a:cubicBezTo>
                  <a:cubicBezTo>
                    <a:pt x="6906" y="8921"/>
                    <a:pt x="7168" y="8945"/>
                    <a:pt x="7382" y="8957"/>
                  </a:cubicBezTo>
                  <a:cubicBezTo>
                    <a:pt x="7680" y="8981"/>
                    <a:pt x="7965" y="8981"/>
                    <a:pt x="8263" y="8993"/>
                  </a:cubicBezTo>
                  <a:cubicBezTo>
                    <a:pt x="8870" y="9017"/>
                    <a:pt x="9466" y="9076"/>
                    <a:pt x="10085" y="9112"/>
                  </a:cubicBezTo>
                  <a:cubicBezTo>
                    <a:pt x="10109" y="9660"/>
                    <a:pt x="10085" y="10195"/>
                    <a:pt x="10085" y="10743"/>
                  </a:cubicBezTo>
                  <a:cubicBezTo>
                    <a:pt x="10085" y="11315"/>
                    <a:pt x="10120" y="11862"/>
                    <a:pt x="10144" y="12434"/>
                  </a:cubicBezTo>
                  <a:cubicBezTo>
                    <a:pt x="10156" y="12970"/>
                    <a:pt x="10156" y="13505"/>
                    <a:pt x="10120" y="14017"/>
                  </a:cubicBezTo>
                  <a:cubicBezTo>
                    <a:pt x="10073" y="14577"/>
                    <a:pt x="10037" y="15136"/>
                    <a:pt x="10001" y="15684"/>
                  </a:cubicBezTo>
                  <a:cubicBezTo>
                    <a:pt x="9989" y="15958"/>
                    <a:pt x="9978" y="16220"/>
                    <a:pt x="9978" y="16494"/>
                  </a:cubicBezTo>
                  <a:cubicBezTo>
                    <a:pt x="9954" y="16780"/>
                    <a:pt x="9978" y="17089"/>
                    <a:pt x="9942" y="17375"/>
                  </a:cubicBezTo>
                  <a:cubicBezTo>
                    <a:pt x="9918" y="17565"/>
                    <a:pt x="9728" y="17696"/>
                    <a:pt x="9608" y="17851"/>
                  </a:cubicBezTo>
                  <a:cubicBezTo>
                    <a:pt x="9477" y="17994"/>
                    <a:pt x="9394" y="18173"/>
                    <a:pt x="9323" y="18351"/>
                  </a:cubicBezTo>
                  <a:cubicBezTo>
                    <a:pt x="9251" y="18542"/>
                    <a:pt x="9168" y="18744"/>
                    <a:pt x="9132" y="18946"/>
                  </a:cubicBezTo>
                  <a:cubicBezTo>
                    <a:pt x="9108" y="19042"/>
                    <a:pt x="9108" y="19196"/>
                    <a:pt x="9049" y="19256"/>
                  </a:cubicBezTo>
                  <a:cubicBezTo>
                    <a:pt x="8989" y="19316"/>
                    <a:pt x="8835" y="19351"/>
                    <a:pt x="8751" y="19375"/>
                  </a:cubicBezTo>
                  <a:cubicBezTo>
                    <a:pt x="8382" y="19554"/>
                    <a:pt x="7989" y="19839"/>
                    <a:pt x="7763" y="20185"/>
                  </a:cubicBezTo>
                  <a:cubicBezTo>
                    <a:pt x="7525" y="20506"/>
                    <a:pt x="7430" y="20971"/>
                    <a:pt x="7787" y="21256"/>
                  </a:cubicBezTo>
                  <a:cubicBezTo>
                    <a:pt x="7858" y="21316"/>
                    <a:pt x="7953" y="21363"/>
                    <a:pt x="8061" y="21387"/>
                  </a:cubicBezTo>
                  <a:cubicBezTo>
                    <a:pt x="7930" y="21387"/>
                    <a:pt x="7802" y="21390"/>
                    <a:pt x="7675" y="21390"/>
                  </a:cubicBezTo>
                  <a:cubicBezTo>
                    <a:pt x="7549" y="21390"/>
                    <a:pt x="7424" y="21387"/>
                    <a:pt x="7299" y="21375"/>
                  </a:cubicBezTo>
                  <a:cubicBezTo>
                    <a:pt x="6656" y="21328"/>
                    <a:pt x="6013" y="21328"/>
                    <a:pt x="5382" y="21268"/>
                  </a:cubicBezTo>
                  <a:cubicBezTo>
                    <a:pt x="4203" y="21149"/>
                    <a:pt x="2977" y="20947"/>
                    <a:pt x="1953" y="20363"/>
                  </a:cubicBezTo>
                  <a:cubicBezTo>
                    <a:pt x="1703" y="20232"/>
                    <a:pt x="1465" y="20066"/>
                    <a:pt x="1274" y="19851"/>
                  </a:cubicBezTo>
                  <a:cubicBezTo>
                    <a:pt x="1107" y="19673"/>
                    <a:pt x="1000" y="19470"/>
                    <a:pt x="762" y="19375"/>
                  </a:cubicBezTo>
                  <a:cubicBezTo>
                    <a:pt x="708" y="19355"/>
                    <a:pt x="655" y="19346"/>
                    <a:pt x="604" y="19346"/>
                  </a:cubicBezTo>
                  <a:cubicBezTo>
                    <a:pt x="290" y="19346"/>
                    <a:pt x="34" y="19689"/>
                    <a:pt x="24" y="20006"/>
                  </a:cubicBezTo>
                  <a:cubicBezTo>
                    <a:pt x="0" y="20411"/>
                    <a:pt x="453" y="20804"/>
                    <a:pt x="750" y="21030"/>
                  </a:cubicBezTo>
                  <a:cubicBezTo>
                    <a:pt x="1179" y="21363"/>
                    <a:pt x="1655" y="21494"/>
                    <a:pt x="2167" y="21637"/>
                  </a:cubicBezTo>
                  <a:cubicBezTo>
                    <a:pt x="3453" y="22018"/>
                    <a:pt x="4751" y="22340"/>
                    <a:pt x="6096" y="22471"/>
                  </a:cubicBezTo>
                  <a:cubicBezTo>
                    <a:pt x="5596" y="22733"/>
                    <a:pt x="5227" y="23209"/>
                    <a:pt x="5096" y="23757"/>
                  </a:cubicBezTo>
                  <a:cubicBezTo>
                    <a:pt x="4917" y="24435"/>
                    <a:pt x="5167" y="25185"/>
                    <a:pt x="5691" y="25662"/>
                  </a:cubicBezTo>
                  <a:cubicBezTo>
                    <a:pt x="6060" y="26005"/>
                    <a:pt x="6553" y="26190"/>
                    <a:pt x="7049" y="26190"/>
                  </a:cubicBezTo>
                  <a:cubicBezTo>
                    <a:pt x="7258" y="26190"/>
                    <a:pt x="7467" y="26157"/>
                    <a:pt x="7668" y="26090"/>
                  </a:cubicBezTo>
                  <a:cubicBezTo>
                    <a:pt x="8334" y="25864"/>
                    <a:pt x="8846" y="25304"/>
                    <a:pt x="8977" y="24602"/>
                  </a:cubicBezTo>
                  <a:cubicBezTo>
                    <a:pt x="9049" y="24197"/>
                    <a:pt x="9013" y="23816"/>
                    <a:pt x="8858" y="23447"/>
                  </a:cubicBezTo>
                  <a:cubicBezTo>
                    <a:pt x="8715" y="23102"/>
                    <a:pt x="8454" y="22828"/>
                    <a:pt x="8192" y="22590"/>
                  </a:cubicBezTo>
                  <a:lnTo>
                    <a:pt x="8192" y="22590"/>
                  </a:lnTo>
                  <a:cubicBezTo>
                    <a:pt x="8954" y="22625"/>
                    <a:pt x="9704" y="22614"/>
                    <a:pt x="10466" y="22625"/>
                  </a:cubicBezTo>
                  <a:cubicBezTo>
                    <a:pt x="10528" y="22626"/>
                    <a:pt x="10590" y="22627"/>
                    <a:pt x="10652" y="22627"/>
                  </a:cubicBezTo>
                  <a:cubicBezTo>
                    <a:pt x="11176" y="22627"/>
                    <a:pt x="11705" y="22597"/>
                    <a:pt x="12231" y="22597"/>
                  </a:cubicBezTo>
                  <a:cubicBezTo>
                    <a:pt x="12433" y="22597"/>
                    <a:pt x="12634" y="22601"/>
                    <a:pt x="12835" y="22614"/>
                  </a:cubicBezTo>
                  <a:cubicBezTo>
                    <a:pt x="13240" y="22625"/>
                    <a:pt x="13621" y="22637"/>
                    <a:pt x="14026" y="22649"/>
                  </a:cubicBezTo>
                  <a:cubicBezTo>
                    <a:pt x="14407" y="22673"/>
                    <a:pt x="14800" y="22649"/>
                    <a:pt x="15181" y="22685"/>
                  </a:cubicBezTo>
                  <a:cubicBezTo>
                    <a:pt x="15585" y="22709"/>
                    <a:pt x="15990" y="22709"/>
                    <a:pt x="16395" y="22733"/>
                  </a:cubicBezTo>
                  <a:cubicBezTo>
                    <a:pt x="16776" y="22745"/>
                    <a:pt x="17181" y="22768"/>
                    <a:pt x="17562" y="22792"/>
                  </a:cubicBezTo>
                  <a:cubicBezTo>
                    <a:pt x="17776" y="22792"/>
                    <a:pt x="17979" y="22792"/>
                    <a:pt x="18193" y="22804"/>
                  </a:cubicBezTo>
                  <a:cubicBezTo>
                    <a:pt x="18373" y="22815"/>
                    <a:pt x="18563" y="22854"/>
                    <a:pt x="18762" y="22854"/>
                  </a:cubicBezTo>
                  <a:cubicBezTo>
                    <a:pt x="18786" y="22854"/>
                    <a:pt x="18811" y="22853"/>
                    <a:pt x="18836" y="22852"/>
                  </a:cubicBezTo>
                  <a:cubicBezTo>
                    <a:pt x="19050" y="22828"/>
                    <a:pt x="19264" y="22804"/>
                    <a:pt x="19491" y="22804"/>
                  </a:cubicBezTo>
                  <a:cubicBezTo>
                    <a:pt x="19634" y="22804"/>
                    <a:pt x="19788" y="22816"/>
                    <a:pt x="19931" y="22816"/>
                  </a:cubicBezTo>
                  <a:cubicBezTo>
                    <a:pt x="19324" y="23185"/>
                    <a:pt x="18907" y="23828"/>
                    <a:pt x="18812" y="24530"/>
                  </a:cubicBezTo>
                  <a:cubicBezTo>
                    <a:pt x="18729" y="25292"/>
                    <a:pt x="19086" y="26031"/>
                    <a:pt x="19693" y="26495"/>
                  </a:cubicBezTo>
                  <a:cubicBezTo>
                    <a:pt x="20081" y="26791"/>
                    <a:pt x="20555" y="26952"/>
                    <a:pt x="21034" y="26952"/>
                  </a:cubicBezTo>
                  <a:cubicBezTo>
                    <a:pt x="21305" y="26952"/>
                    <a:pt x="21578" y="26900"/>
                    <a:pt x="21836" y="26793"/>
                  </a:cubicBezTo>
                  <a:cubicBezTo>
                    <a:pt x="22527" y="26507"/>
                    <a:pt x="23063" y="25888"/>
                    <a:pt x="23193" y="25150"/>
                  </a:cubicBezTo>
                  <a:cubicBezTo>
                    <a:pt x="23336" y="24292"/>
                    <a:pt x="22979" y="23483"/>
                    <a:pt x="22324" y="22947"/>
                  </a:cubicBezTo>
                  <a:lnTo>
                    <a:pt x="22324" y="22947"/>
                  </a:lnTo>
                  <a:cubicBezTo>
                    <a:pt x="23074" y="22971"/>
                    <a:pt x="23801" y="22995"/>
                    <a:pt x="24551" y="23006"/>
                  </a:cubicBezTo>
                  <a:cubicBezTo>
                    <a:pt x="24932" y="23006"/>
                    <a:pt x="25337" y="23006"/>
                    <a:pt x="25718" y="22983"/>
                  </a:cubicBezTo>
                  <a:cubicBezTo>
                    <a:pt x="25908" y="22971"/>
                    <a:pt x="26087" y="22935"/>
                    <a:pt x="26289" y="22935"/>
                  </a:cubicBezTo>
                  <a:cubicBezTo>
                    <a:pt x="26480" y="22923"/>
                    <a:pt x="26658" y="22935"/>
                    <a:pt x="26849" y="22911"/>
                  </a:cubicBezTo>
                  <a:cubicBezTo>
                    <a:pt x="27063" y="22876"/>
                    <a:pt x="27313" y="22828"/>
                    <a:pt x="27384" y="22625"/>
                  </a:cubicBezTo>
                  <a:cubicBezTo>
                    <a:pt x="27444" y="22459"/>
                    <a:pt x="27408" y="22268"/>
                    <a:pt x="27265" y="22161"/>
                  </a:cubicBezTo>
                  <a:cubicBezTo>
                    <a:pt x="26998" y="21959"/>
                    <a:pt x="26649" y="21907"/>
                    <a:pt x="26296" y="21907"/>
                  </a:cubicBezTo>
                  <a:cubicBezTo>
                    <a:pt x="26004" y="21907"/>
                    <a:pt x="25709" y="21943"/>
                    <a:pt x="25456" y="21959"/>
                  </a:cubicBezTo>
                  <a:cubicBezTo>
                    <a:pt x="24898" y="21984"/>
                    <a:pt x="24334" y="22004"/>
                    <a:pt x="23773" y="22004"/>
                  </a:cubicBezTo>
                  <a:cubicBezTo>
                    <a:pt x="23555" y="22004"/>
                    <a:pt x="23338" y="22001"/>
                    <a:pt x="23122" y="21994"/>
                  </a:cubicBezTo>
                  <a:cubicBezTo>
                    <a:pt x="24039" y="21625"/>
                    <a:pt x="24789" y="20899"/>
                    <a:pt x="25182" y="19970"/>
                  </a:cubicBezTo>
                  <a:cubicBezTo>
                    <a:pt x="25658" y="18875"/>
                    <a:pt x="25741" y="17637"/>
                    <a:pt x="25575" y="16458"/>
                  </a:cubicBezTo>
                  <a:cubicBezTo>
                    <a:pt x="25575" y="16434"/>
                    <a:pt x="25539" y="16422"/>
                    <a:pt x="25515" y="16422"/>
                  </a:cubicBezTo>
                  <a:lnTo>
                    <a:pt x="25325" y="16422"/>
                  </a:lnTo>
                  <a:cubicBezTo>
                    <a:pt x="25289" y="16422"/>
                    <a:pt x="25277" y="16434"/>
                    <a:pt x="25265" y="16458"/>
                  </a:cubicBezTo>
                  <a:cubicBezTo>
                    <a:pt x="24706" y="18351"/>
                    <a:pt x="23813" y="20923"/>
                    <a:pt x="21431" y="20923"/>
                  </a:cubicBezTo>
                  <a:cubicBezTo>
                    <a:pt x="21169" y="19530"/>
                    <a:pt x="20919" y="18196"/>
                    <a:pt x="20657" y="16851"/>
                  </a:cubicBezTo>
                  <a:cubicBezTo>
                    <a:pt x="20407" y="15482"/>
                    <a:pt x="20217" y="14089"/>
                    <a:pt x="20050" y="12696"/>
                  </a:cubicBezTo>
                  <a:cubicBezTo>
                    <a:pt x="19884" y="11326"/>
                    <a:pt x="19741" y="9957"/>
                    <a:pt x="19586" y="8588"/>
                  </a:cubicBezTo>
                  <a:cubicBezTo>
                    <a:pt x="19514" y="7909"/>
                    <a:pt x="19467" y="7219"/>
                    <a:pt x="19383" y="6540"/>
                  </a:cubicBezTo>
                  <a:cubicBezTo>
                    <a:pt x="19288" y="5885"/>
                    <a:pt x="19169" y="5230"/>
                    <a:pt x="19050" y="4576"/>
                  </a:cubicBezTo>
                  <a:cubicBezTo>
                    <a:pt x="18991" y="4207"/>
                    <a:pt x="18931" y="3814"/>
                    <a:pt x="18872" y="3445"/>
                  </a:cubicBezTo>
                  <a:cubicBezTo>
                    <a:pt x="18812" y="3064"/>
                    <a:pt x="18717" y="2671"/>
                    <a:pt x="18717" y="2278"/>
                  </a:cubicBezTo>
                  <a:cubicBezTo>
                    <a:pt x="18717" y="1921"/>
                    <a:pt x="18800" y="1563"/>
                    <a:pt x="18872" y="1206"/>
                  </a:cubicBezTo>
                  <a:cubicBezTo>
                    <a:pt x="18931" y="909"/>
                    <a:pt x="19014" y="658"/>
                    <a:pt x="18955" y="361"/>
                  </a:cubicBezTo>
                  <a:cubicBezTo>
                    <a:pt x="18955" y="349"/>
                    <a:pt x="18919" y="313"/>
                    <a:pt x="18895" y="313"/>
                  </a:cubicBezTo>
                  <a:cubicBezTo>
                    <a:pt x="18812" y="337"/>
                    <a:pt x="18717" y="337"/>
                    <a:pt x="18633" y="373"/>
                  </a:cubicBezTo>
                  <a:cubicBezTo>
                    <a:pt x="18514" y="432"/>
                    <a:pt x="18443" y="587"/>
                    <a:pt x="18360" y="682"/>
                  </a:cubicBezTo>
                  <a:cubicBezTo>
                    <a:pt x="18133" y="944"/>
                    <a:pt x="17895" y="1159"/>
                    <a:pt x="17657" y="1397"/>
                  </a:cubicBezTo>
                  <a:cubicBezTo>
                    <a:pt x="17550" y="1504"/>
                    <a:pt x="17431" y="1659"/>
                    <a:pt x="17300" y="1730"/>
                  </a:cubicBezTo>
                  <a:cubicBezTo>
                    <a:pt x="17244" y="1761"/>
                    <a:pt x="17164" y="1769"/>
                    <a:pt x="17079" y="1769"/>
                  </a:cubicBezTo>
                  <a:cubicBezTo>
                    <a:pt x="16966" y="1769"/>
                    <a:pt x="16846" y="1754"/>
                    <a:pt x="16764" y="1754"/>
                  </a:cubicBezTo>
                  <a:cubicBezTo>
                    <a:pt x="16419" y="1742"/>
                    <a:pt x="16074" y="1718"/>
                    <a:pt x="15740" y="1718"/>
                  </a:cubicBezTo>
                  <a:cubicBezTo>
                    <a:pt x="15272" y="1718"/>
                    <a:pt x="14798" y="1723"/>
                    <a:pt x="14326" y="1723"/>
                  </a:cubicBezTo>
                  <a:cubicBezTo>
                    <a:pt x="14090" y="1723"/>
                    <a:pt x="13855" y="1722"/>
                    <a:pt x="13621" y="1718"/>
                  </a:cubicBezTo>
                  <a:cubicBezTo>
                    <a:pt x="13430" y="1718"/>
                    <a:pt x="13311" y="1718"/>
                    <a:pt x="13157" y="1575"/>
                  </a:cubicBezTo>
                  <a:cubicBezTo>
                    <a:pt x="13037" y="1456"/>
                    <a:pt x="12918" y="1361"/>
                    <a:pt x="12787" y="1242"/>
                  </a:cubicBezTo>
                  <a:cubicBezTo>
                    <a:pt x="12549" y="1028"/>
                    <a:pt x="12299" y="825"/>
                    <a:pt x="12049" y="611"/>
                  </a:cubicBezTo>
                  <a:cubicBezTo>
                    <a:pt x="11906" y="492"/>
                    <a:pt x="11775" y="385"/>
                    <a:pt x="11633" y="266"/>
                  </a:cubicBezTo>
                  <a:cubicBezTo>
                    <a:pt x="11537" y="194"/>
                    <a:pt x="11454" y="63"/>
                    <a:pt x="11335" y="16"/>
                  </a:cubicBezTo>
                  <a:cubicBezTo>
                    <a:pt x="11310" y="6"/>
                    <a:pt x="11283" y="1"/>
                    <a:pt x="11255"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 name="Google Shape;716;p42">
              <a:extLst>
                <a:ext uri="{FF2B5EF4-FFF2-40B4-BE49-F238E27FC236}">
                  <a16:creationId xmlns:a16="http://schemas.microsoft.com/office/drawing/2014/main" id="{EA719697-ED4A-C521-B929-84A9A1F95E09}"/>
                </a:ext>
              </a:extLst>
            </p:cNvPr>
            <p:cNvSpPr/>
            <p:nvPr/>
          </p:nvSpPr>
          <p:spPr>
            <a:xfrm>
              <a:off x="7399440" y="2843280"/>
              <a:ext cx="159840" cy="158040"/>
            </a:xfrm>
            <a:custGeom>
              <a:avLst/>
              <a:gdLst>
                <a:gd name="textAreaLeft" fmla="*/ 0 w 159840"/>
                <a:gd name="textAreaRight" fmla="*/ 160200 w 159840"/>
                <a:gd name="textAreaTop" fmla="*/ 0 h 158040"/>
                <a:gd name="textAreaBottom" fmla="*/ 158400 h 158040"/>
              </a:gdLst>
              <a:ahLst/>
              <a:cxnLst/>
              <a:rect l="textAreaLeft" t="textAreaTop" r="textAreaRight" b="textAreaBottom"/>
              <a:pathLst>
                <a:path w="2191" h="2167">
                  <a:moveTo>
                    <a:pt x="965" y="0"/>
                  </a:moveTo>
                  <a:cubicBezTo>
                    <a:pt x="849" y="0"/>
                    <a:pt x="733" y="27"/>
                    <a:pt x="619" y="94"/>
                  </a:cubicBezTo>
                  <a:cubicBezTo>
                    <a:pt x="429" y="213"/>
                    <a:pt x="250" y="368"/>
                    <a:pt x="131" y="571"/>
                  </a:cubicBezTo>
                  <a:cubicBezTo>
                    <a:pt x="12" y="797"/>
                    <a:pt x="0" y="999"/>
                    <a:pt x="12" y="1237"/>
                  </a:cubicBezTo>
                  <a:cubicBezTo>
                    <a:pt x="48" y="1690"/>
                    <a:pt x="441" y="2047"/>
                    <a:pt x="857" y="2142"/>
                  </a:cubicBezTo>
                  <a:cubicBezTo>
                    <a:pt x="914" y="2159"/>
                    <a:pt x="976" y="2166"/>
                    <a:pt x="1039" y="2166"/>
                  </a:cubicBezTo>
                  <a:cubicBezTo>
                    <a:pt x="1201" y="2166"/>
                    <a:pt x="1372" y="2119"/>
                    <a:pt x="1500" y="2059"/>
                  </a:cubicBezTo>
                  <a:cubicBezTo>
                    <a:pt x="1715" y="1964"/>
                    <a:pt x="1857" y="1833"/>
                    <a:pt x="1977" y="1654"/>
                  </a:cubicBezTo>
                  <a:cubicBezTo>
                    <a:pt x="2191" y="1309"/>
                    <a:pt x="2191" y="868"/>
                    <a:pt x="1965" y="523"/>
                  </a:cubicBezTo>
                  <a:cubicBezTo>
                    <a:pt x="1834" y="321"/>
                    <a:pt x="1631" y="201"/>
                    <a:pt x="1417" y="106"/>
                  </a:cubicBezTo>
                  <a:cubicBezTo>
                    <a:pt x="1269" y="46"/>
                    <a:pt x="1117" y="0"/>
                    <a:pt x="965"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79200" bIns="792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 name="Google Shape;717;p42">
              <a:extLst>
                <a:ext uri="{FF2B5EF4-FFF2-40B4-BE49-F238E27FC236}">
                  <a16:creationId xmlns:a16="http://schemas.microsoft.com/office/drawing/2014/main" id="{B080663B-8EC0-636A-087A-F3E7B40E2D1A}"/>
                </a:ext>
              </a:extLst>
            </p:cNvPr>
            <p:cNvSpPr/>
            <p:nvPr/>
          </p:nvSpPr>
          <p:spPr>
            <a:xfrm>
              <a:off x="7108560" y="2853360"/>
              <a:ext cx="140760" cy="128880"/>
            </a:xfrm>
            <a:custGeom>
              <a:avLst/>
              <a:gdLst>
                <a:gd name="textAreaLeft" fmla="*/ 0 w 140760"/>
                <a:gd name="textAreaRight" fmla="*/ 141120 w 140760"/>
                <a:gd name="textAreaTop" fmla="*/ 0 h 128880"/>
                <a:gd name="textAreaBottom" fmla="*/ 129240 h 128880"/>
              </a:gdLst>
              <a:ahLst/>
              <a:cxnLst/>
              <a:rect l="textAreaLeft" t="textAreaTop" r="textAreaRight" b="textAreaBottom"/>
              <a:pathLst>
                <a:path w="1930" h="1769">
                  <a:moveTo>
                    <a:pt x="951" y="0"/>
                  </a:moveTo>
                  <a:cubicBezTo>
                    <a:pt x="849" y="0"/>
                    <a:pt x="749" y="14"/>
                    <a:pt x="655" y="41"/>
                  </a:cubicBezTo>
                  <a:cubicBezTo>
                    <a:pt x="453" y="100"/>
                    <a:pt x="250" y="207"/>
                    <a:pt x="131" y="398"/>
                  </a:cubicBezTo>
                  <a:cubicBezTo>
                    <a:pt x="48" y="553"/>
                    <a:pt x="0" y="743"/>
                    <a:pt x="12" y="910"/>
                  </a:cubicBezTo>
                  <a:cubicBezTo>
                    <a:pt x="48" y="1100"/>
                    <a:pt x="108" y="1279"/>
                    <a:pt x="215" y="1410"/>
                  </a:cubicBezTo>
                  <a:cubicBezTo>
                    <a:pt x="334" y="1565"/>
                    <a:pt x="477" y="1672"/>
                    <a:pt x="643" y="1731"/>
                  </a:cubicBezTo>
                  <a:cubicBezTo>
                    <a:pt x="710" y="1757"/>
                    <a:pt x="781" y="1768"/>
                    <a:pt x="853" y="1768"/>
                  </a:cubicBezTo>
                  <a:cubicBezTo>
                    <a:pt x="1014" y="1768"/>
                    <a:pt x="1182" y="1714"/>
                    <a:pt x="1322" y="1648"/>
                  </a:cubicBezTo>
                  <a:cubicBezTo>
                    <a:pt x="1489" y="1588"/>
                    <a:pt x="1620" y="1517"/>
                    <a:pt x="1727" y="1386"/>
                  </a:cubicBezTo>
                  <a:cubicBezTo>
                    <a:pt x="1905" y="1136"/>
                    <a:pt x="1929" y="779"/>
                    <a:pt x="1822" y="493"/>
                  </a:cubicBezTo>
                  <a:cubicBezTo>
                    <a:pt x="1665" y="161"/>
                    <a:pt x="1301" y="0"/>
                    <a:pt x="951" y="0"/>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64440" bIns="64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 name="Google Shape;718;p42">
              <a:extLst>
                <a:ext uri="{FF2B5EF4-FFF2-40B4-BE49-F238E27FC236}">
                  <a16:creationId xmlns:a16="http://schemas.microsoft.com/office/drawing/2014/main" id="{2C8CA681-1B53-21B6-2D81-0B47884FB565}"/>
                </a:ext>
              </a:extLst>
            </p:cNvPr>
            <p:cNvSpPr/>
            <p:nvPr/>
          </p:nvSpPr>
          <p:spPr>
            <a:xfrm>
              <a:off x="7461360" y="3243600"/>
              <a:ext cx="53640" cy="49320"/>
            </a:xfrm>
            <a:custGeom>
              <a:avLst/>
              <a:gdLst>
                <a:gd name="textAreaLeft" fmla="*/ 0 w 53640"/>
                <a:gd name="textAreaRight" fmla="*/ 54000 w 53640"/>
                <a:gd name="textAreaTop" fmla="*/ 0 h 49320"/>
                <a:gd name="textAreaBottom" fmla="*/ 49680 h 49320"/>
              </a:gdLst>
              <a:ahLst/>
              <a:cxnLst/>
              <a:rect l="textAreaLeft" t="textAreaTop" r="textAreaRight" b="textAreaBottom"/>
              <a:pathLst>
                <a:path w="739" h="680">
                  <a:moveTo>
                    <a:pt x="512" y="1"/>
                  </a:moveTo>
                  <a:cubicBezTo>
                    <a:pt x="512" y="1"/>
                    <a:pt x="489" y="1"/>
                    <a:pt x="489" y="25"/>
                  </a:cubicBezTo>
                  <a:lnTo>
                    <a:pt x="477" y="37"/>
                  </a:lnTo>
                  <a:cubicBezTo>
                    <a:pt x="441" y="96"/>
                    <a:pt x="417" y="168"/>
                    <a:pt x="405" y="227"/>
                  </a:cubicBezTo>
                  <a:cubicBezTo>
                    <a:pt x="370" y="180"/>
                    <a:pt x="346" y="144"/>
                    <a:pt x="298" y="96"/>
                  </a:cubicBezTo>
                  <a:cubicBezTo>
                    <a:pt x="255" y="44"/>
                    <a:pt x="185" y="11"/>
                    <a:pt x="119" y="11"/>
                  </a:cubicBezTo>
                  <a:cubicBezTo>
                    <a:pt x="94" y="11"/>
                    <a:pt x="70" y="15"/>
                    <a:pt x="48" y="25"/>
                  </a:cubicBezTo>
                  <a:cubicBezTo>
                    <a:pt x="12" y="37"/>
                    <a:pt x="0" y="49"/>
                    <a:pt x="0" y="96"/>
                  </a:cubicBezTo>
                  <a:cubicBezTo>
                    <a:pt x="12" y="227"/>
                    <a:pt x="60" y="346"/>
                    <a:pt x="131" y="453"/>
                  </a:cubicBezTo>
                  <a:cubicBezTo>
                    <a:pt x="167" y="513"/>
                    <a:pt x="203" y="561"/>
                    <a:pt x="250" y="596"/>
                  </a:cubicBezTo>
                  <a:cubicBezTo>
                    <a:pt x="262" y="632"/>
                    <a:pt x="298" y="656"/>
                    <a:pt x="322" y="656"/>
                  </a:cubicBezTo>
                  <a:cubicBezTo>
                    <a:pt x="346" y="656"/>
                    <a:pt x="370" y="680"/>
                    <a:pt x="405" y="680"/>
                  </a:cubicBezTo>
                  <a:cubicBezTo>
                    <a:pt x="584" y="680"/>
                    <a:pt x="655" y="501"/>
                    <a:pt x="703" y="346"/>
                  </a:cubicBezTo>
                  <a:cubicBezTo>
                    <a:pt x="715" y="263"/>
                    <a:pt x="727" y="180"/>
                    <a:pt x="739" y="96"/>
                  </a:cubicBezTo>
                  <a:cubicBezTo>
                    <a:pt x="727" y="49"/>
                    <a:pt x="715" y="25"/>
                    <a:pt x="667" y="25"/>
                  </a:cubicBezTo>
                  <a:cubicBezTo>
                    <a:pt x="631" y="25"/>
                    <a:pt x="572" y="25"/>
                    <a:pt x="52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24840" bIns="248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 name="Google Shape;719;p42">
              <a:extLst>
                <a:ext uri="{FF2B5EF4-FFF2-40B4-BE49-F238E27FC236}">
                  <a16:creationId xmlns:a16="http://schemas.microsoft.com/office/drawing/2014/main" id="{AD6EF5FB-2774-B7B2-EE34-D5E4BFF19722}"/>
                </a:ext>
              </a:extLst>
            </p:cNvPr>
            <p:cNvSpPr/>
            <p:nvPr/>
          </p:nvSpPr>
          <p:spPr>
            <a:xfrm>
              <a:off x="7177680" y="3447360"/>
              <a:ext cx="95400" cy="97920"/>
            </a:xfrm>
            <a:custGeom>
              <a:avLst/>
              <a:gdLst>
                <a:gd name="textAreaLeft" fmla="*/ 0 w 95400"/>
                <a:gd name="textAreaRight" fmla="*/ 95760 w 95400"/>
                <a:gd name="textAreaTop" fmla="*/ 0 h 97920"/>
                <a:gd name="textAreaBottom" fmla="*/ 98280 h 97920"/>
              </a:gdLst>
              <a:ahLst/>
              <a:cxnLst/>
              <a:rect l="textAreaLeft" t="textAreaTop" r="textAreaRight" b="textAreaBottom"/>
              <a:pathLst>
                <a:path w="1310" h="1347">
                  <a:moveTo>
                    <a:pt x="143" y="1"/>
                  </a:moveTo>
                  <a:cubicBezTo>
                    <a:pt x="119" y="1"/>
                    <a:pt x="95" y="1"/>
                    <a:pt x="83" y="49"/>
                  </a:cubicBezTo>
                  <a:cubicBezTo>
                    <a:pt x="60" y="239"/>
                    <a:pt x="0" y="453"/>
                    <a:pt x="83" y="644"/>
                  </a:cubicBezTo>
                  <a:cubicBezTo>
                    <a:pt x="107" y="692"/>
                    <a:pt x="131" y="727"/>
                    <a:pt x="179" y="763"/>
                  </a:cubicBezTo>
                  <a:cubicBezTo>
                    <a:pt x="187" y="771"/>
                    <a:pt x="198" y="774"/>
                    <a:pt x="213" y="774"/>
                  </a:cubicBezTo>
                  <a:cubicBezTo>
                    <a:pt x="241" y="774"/>
                    <a:pt x="278" y="763"/>
                    <a:pt x="310" y="763"/>
                  </a:cubicBezTo>
                  <a:cubicBezTo>
                    <a:pt x="369" y="727"/>
                    <a:pt x="429" y="703"/>
                    <a:pt x="476" y="656"/>
                  </a:cubicBezTo>
                  <a:cubicBezTo>
                    <a:pt x="500" y="811"/>
                    <a:pt x="536" y="953"/>
                    <a:pt x="595" y="1108"/>
                  </a:cubicBezTo>
                  <a:cubicBezTo>
                    <a:pt x="643" y="1204"/>
                    <a:pt x="714" y="1323"/>
                    <a:pt x="845" y="1346"/>
                  </a:cubicBezTo>
                  <a:cubicBezTo>
                    <a:pt x="881" y="1346"/>
                    <a:pt x="917" y="1346"/>
                    <a:pt x="941" y="1323"/>
                  </a:cubicBezTo>
                  <a:cubicBezTo>
                    <a:pt x="964" y="1311"/>
                    <a:pt x="976" y="1263"/>
                    <a:pt x="1012" y="1239"/>
                  </a:cubicBezTo>
                  <a:cubicBezTo>
                    <a:pt x="1060" y="1168"/>
                    <a:pt x="1095" y="1084"/>
                    <a:pt x="1143" y="1001"/>
                  </a:cubicBezTo>
                  <a:cubicBezTo>
                    <a:pt x="1238" y="834"/>
                    <a:pt x="1298" y="656"/>
                    <a:pt x="1310" y="477"/>
                  </a:cubicBezTo>
                  <a:cubicBezTo>
                    <a:pt x="1310" y="453"/>
                    <a:pt x="1262" y="418"/>
                    <a:pt x="1238" y="418"/>
                  </a:cubicBezTo>
                  <a:cubicBezTo>
                    <a:pt x="1024" y="489"/>
                    <a:pt x="941" y="668"/>
                    <a:pt x="845" y="846"/>
                  </a:cubicBezTo>
                  <a:cubicBezTo>
                    <a:pt x="798" y="656"/>
                    <a:pt x="750" y="453"/>
                    <a:pt x="714" y="251"/>
                  </a:cubicBezTo>
                  <a:cubicBezTo>
                    <a:pt x="714" y="227"/>
                    <a:pt x="679" y="215"/>
                    <a:pt x="655" y="215"/>
                  </a:cubicBezTo>
                  <a:cubicBezTo>
                    <a:pt x="633" y="211"/>
                    <a:pt x="613" y="209"/>
                    <a:pt x="593" y="209"/>
                  </a:cubicBezTo>
                  <a:cubicBezTo>
                    <a:pt x="502" y="209"/>
                    <a:pt x="426" y="250"/>
                    <a:pt x="357" y="299"/>
                  </a:cubicBezTo>
                  <a:cubicBezTo>
                    <a:pt x="357" y="227"/>
                    <a:pt x="357" y="156"/>
                    <a:pt x="369" y="96"/>
                  </a:cubicBezTo>
                  <a:cubicBezTo>
                    <a:pt x="369" y="72"/>
                    <a:pt x="357" y="49"/>
                    <a:pt x="321" y="37"/>
                  </a:cubicBezTo>
                  <a:cubicBezTo>
                    <a:pt x="262" y="13"/>
                    <a:pt x="202" y="13"/>
                    <a:pt x="167"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48960" bIns="4896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 name="Google Shape;720;p42">
              <a:extLst>
                <a:ext uri="{FF2B5EF4-FFF2-40B4-BE49-F238E27FC236}">
                  <a16:creationId xmlns:a16="http://schemas.microsoft.com/office/drawing/2014/main" id="{3B9C3CED-519C-FBF0-0ECE-EB7CB84415E4}"/>
                </a:ext>
              </a:extLst>
            </p:cNvPr>
            <p:cNvSpPr/>
            <p:nvPr/>
          </p:nvSpPr>
          <p:spPr>
            <a:xfrm>
              <a:off x="7343640" y="3885120"/>
              <a:ext cx="73440" cy="85320"/>
            </a:xfrm>
            <a:custGeom>
              <a:avLst/>
              <a:gdLst>
                <a:gd name="textAreaLeft" fmla="*/ 0 w 73440"/>
                <a:gd name="textAreaRight" fmla="*/ 73800 w 73440"/>
                <a:gd name="textAreaTop" fmla="*/ 0 h 85320"/>
                <a:gd name="textAreaBottom" fmla="*/ 85680 h 85320"/>
              </a:gdLst>
              <a:ahLst/>
              <a:cxnLst/>
              <a:rect l="textAreaLeft" t="textAreaTop" r="textAreaRight" b="textAreaBottom"/>
              <a:pathLst>
                <a:path w="1010" h="1174">
                  <a:moveTo>
                    <a:pt x="214" y="1"/>
                  </a:moveTo>
                  <a:cubicBezTo>
                    <a:pt x="167" y="1"/>
                    <a:pt x="119" y="13"/>
                    <a:pt x="72" y="13"/>
                  </a:cubicBezTo>
                  <a:lnTo>
                    <a:pt x="48" y="13"/>
                  </a:lnTo>
                  <a:cubicBezTo>
                    <a:pt x="36" y="25"/>
                    <a:pt x="12" y="37"/>
                    <a:pt x="12" y="60"/>
                  </a:cubicBezTo>
                  <a:cubicBezTo>
                    <a:pt x="0" y="239"/>
                    <a:pt x="0" y="429"/>
                    <a:pt x="36" y="608"/>
                  </a:cubicBezTo>
                  <a:cubicBezTo>
                    <a:pt x="36" y="632"/>
                    <a:pt x="60" y="668"/>
                    <a:pt x="95" y="668"/>
                  </a:cubicBezTo>
                  <a:lnTo>
                    <a:pt x="310" y="668"/>
                  </a:lnTo>
                  <a:cubicBezTo>
                    <a:pt x="393" y="810"/>
                    <a:pt x="405" y="1025"/>
                    <a:pt x="548" y="1132"/>
                  </a:cubicBezTo>
                  <a:cubicBezTo>
                    <a:pt x="592" y="1161"/>
                    <a:pt x="637" y="1174"/>
                    <a:pt x="679" y="1174"/>
                  </a:cubicBezTo>
                  <a:cubicBezTo>
                    <a:pt x="862" y="1174"/>
                    <a:pt x="1010" y="935"/>
                    <a:pt x="1000" y="751"/>
                  </a:cubicBezTo>
                  <a:cubicBezTo>
                    <a:pt x="991" y="741"/>
                    <a:pt x="965" y="724"/>
                    <a:pt x="943" y="724"/>
                  </a:cubicBezTo>
                  <a:cubicBezTo>
                    <a:pt x="938" y="724"/>
                    <a:pt x="933" y="725"/>
                    <a:pt x="929" y="727"/>
                  </a:cubicBezTo>
                  <a:cubicBezTo>
                    <a:pt x="845" y="751"/>
                    <a:pt x="774" y="775"/>
                    <a:pt x="691" y="799"/>
                  </a:cubicBezTo>
                  <a:cubicBezTo>
                    <a:pt x="595" y="608"/>
                    <a:pt x="536" y="370"/>
                    <a:pt x="310" y="298"/>
                  </a:cubicBezTo>
                  <a:cubicBezTo>
                    <a:pt x="298" y="203"/>
                    <a:pt x="286" y="132"/>
                    <a:pt x="286" y="37"/>
                  </a:cubicBezTo>
                  <a:cubicBezTo>
                    <a:pt x="286" y="13"/>
                    <a:pt x="238" y="1"/>
                    <a:pt x="214" y="1"/>
                  </a:cubicBezTo>
                  <a:close/>
                </a:path>
              </a:pathLst>
            </a:custGeom>
            <a:solidFill>
              <a:srgbClr val="000000"/>
            </a:solidFill>
            <a:ln w="0">
              <a:noFill/>
            </a:ln>
          </p:spPr>
          <p:style>
            <a:lnRef idx="0">
              <a:scrgbClr r="0" g="0" b="0"/>
            </a:lnRef>
            <a:fillRef idx="0">
              <a:scrgbClr r="0" g="0" b="0"/>
            </a:fillRef>
            <a:effectRef idx="0">
              <a:scrgbClr r="0" g="0" b="0"/>
            </a:effectRef>
            <a:fontRef idx="minor"/>
          </p:style>
          <p:txBody>
            <a:bodyPr tIns="42840" bIns="428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subTitle"/>
          </p:nvPr>
        </p:nvSpPr>
        <p:spPr>
          <a:xfrm>
            <a:off x="723960" y="1637553"/>
            <a:ext cx="3362040" cy="2972247"/>
          </a:xfrm>
          <a:prstGeom prst="rect">
            <a:avLst/>
          </a:prstGeom>
          <a:noFill/>
          <a:ln w="0">
            <a:noFill/>
          </a:ln>
        </p:spPr>
        <p:txBody>
          <a:bodyPr lIns="91440" tIns="91440" rIns="91440" bIns="91440" anchor="t">
            <a:normAutofit/>
          </a:bodyPr>
          <a:lstStyle/>
          <a:p>
            <a:pPr>
              <a:lnSpc>
                <a:spcPct val="100000"/>
              </a:lnSpc>
              <a:tabLst>
                <a:tab pos="0" algn="l"/>
              </a:tabLst>
            </a:pPr>
            <a:r>
              <a:rPr lang="en" sz="1400" b="0" strike="noStrike" spc="-1" dirty="0">
                <a:solidFill>
                  <a:schemeClr val="dk2"/>
                </a:solidFill>
                <a:latin typeface="Quicksand Medium"/>
                <a:ea typeface="Quicksand Medium"/>
              </a:rPr>
              <a:t>To promote consistent reading habits, the system includes an automated reminder feature using Amazon SNS. If no reading activity is logged for a predetermined period, users will receive timely email reminders to encourage them to resume their reading activities. This function helps to prevent users from losing sight of their reading goals and instills a sense of accountability.</a:t>
            </a:r>
            <a:endParaRPr lang="en-US" sz="1400" b="0" strike="noStrike" spc="-1" dirty="0">
              <a:solidFill>
                <a:srgbClr val="000000"/>
              </a:solidFill>
              <a:latin typeface="OpenSymbol"/>
            </a:endParaRPr>
          </a:p>
        </p:txBody>
      </p:sp>
      <p:sp>
        <p:nvSpPr>
          <p:cNvPr id="284" name="PlaceHolder 2"/>
          <p:cNvSpPr>
            <a:spLocks noGrp="1"/>
          </p:cNvSpPr>
          <p:nvPr>
            <p:ph type="title"/>
          </p:nvPr>
        </p:nvSpPr>
        <p:spPr>
          <a:xfrm>
            <a:off x="723959" y="162000"/>
            <a:ext cx="3628081" cy="13620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900" b="1" strike="noStrike" spc="-1" dirty="0">
                <a:solidFill>
                  <a:schemeClr val="dk1"/>
                </a:solidFill>
                <a:latin typeface="Montserrat Alternates ExtraBold"/>
                <a:ea typeface="Montserrat Alternates ExtraBold"/>
              </a:rPr>
              <a:t>Automated Reminders</a:t>
            </a:r>
            <a:endParaRPr lang="fr-FR" sz="2900" b="1" strike="noStrike" spc="-1" dirty="0">
              <a:solidFill>
                <a:schemeClr val="dk1"/>
              </a:solidFill>
              <a:latin typeface="Arial"/>
            </a:endParaRPr>
          </a:p>
        </p:txBody>
      </p:sp>
      <p:sp>
        <p:nvSpPr>
          <p:cNvPr id="285" name="Google Shape;641;p39"/>
          <p:cNvSpPr/>
          <p:nvPr/>
        </p:nvSpPr>
        <p:spPr>
          <a:xfrm>
            <a:off x="5058002" y="549715"/>
            <a:ext cx="3631680" cy="3631680"/>
          </a:xfrm>
          <a:prstGeom prst="wedgeEllipseCallout">
            <a:avLst>
              <a:gd name="adj1" fmla="val -73887"/>
              <a:gd name="adj2" fmla="val 22904"/>
            </a:avLst>
          </a:prstGeom>
          <a:blipFill rotWithShape="0">
            <a:blip r:embed="rId2"/>
            <a:srcRect/>
            <a:stretch/>
          </a:blipFill>
          <a:ln w="9525">
            <a:solidFill>
              <a:srgbClr val="351C5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Cool Hand Drawn Style by Slidesgo">
  <a:themeElements>
    <a:clrScheme name="Simple Light">
      <a:dk1>
        <a:srgbClr val="351C52"/>
      </a:dk1>
      <a:lt1>
        <a:srgbClr val="FFFFFF"/>
      </a:lt1>
      <a:dk2>
        <a:srgbClr val="242424"/>
      </a:dk2>
      <a:lt2>
        <a:srgbClr val="FFFFFF"/>
      </a:lt2>
      <a:accent1>
        <a:srgbClr val="F1C7FF"/>
      </a:accent1>
      <a:accent2>
        <a:srgbClr val="A8D9FF"/>
      </a:accent2>
      <a:accent3>
        <a:srgbClr val="F8FFA7"/>
      </a:accent3>
      <a:accent4>
        <a:srgbClr val="D5FFA0"/>
      </a:accent4>
      <a:accent5>
        <a:srgbClr val="2A2A2A"/>
      </a:accent5>
      <a:accent6>
        <a:srgbClr val="E4FFB7"/>
      </a:accent6>
      <a:hlink>
        <a:srgbClr val="59595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628</Words>
  <Application>Microsoft Office PowerPoint</Application>
  <PresentationFormat>On-screen Show (16:9)</PresentationFormat>
  <Paragraphs>26</Paragraphs>
  <Slides>14</Slides>
  <Notes>0</Notes>
  <HiddenSlides>0</HiddenSlides>
  <MMClips>1</MMClips>
  <ScaleCrop>false</ScaleCrop>
  <HeadingPairs>
    <vt:vector size="6" baseType="variant">
      <vt:variant>
        <vt:lpstr>Fonts Used</vt:lpstr>
      </vt:variant>
      <vt:variant>
        <vt:i4>9</vt:i4>
      </vt:variant>
      <vt:variant>
        <vt:lpstr>Theme</vt:lpstr>
      </vt:variant>
      <vt:variant>
        <vt:i4>25</vt:i4>
      </vt:variant>
      <vt:variant>
        <vt:lpstr>Slide Titles</vt:lpstr>
      </vt:variant>
      <vt:variant>
        <vt:i4>14</vt:i4>
      </vt:variant>
    </vt:vector>
  </HeadingPairs>
  <TitlesOfParts>
    <vt:vector size="48" baseType="lpstr">
      <vt:lpstr>Arial</vt:lpstr>
      <vt:lpstr>Montserrat Alternates</vt:lpstr>
      <vt:lpstr>Montserrat Alternates ExtraBold</vt:lpstr>
      <vt:lpstr>OpenSymbol</vt:lpstr>
      <vt:lpstr>Quicksand</vt:lpstr>
      <vt:lpstr>Quicksand Medium</vt:lpstr>
      <vt:lpstr>Symbol</vt:lpstr>
      <vt:lpstr>Times New Roman</vt:lpstr>
      <vt:lpstr>Wingdings</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Cool Hand Drawn Style by Slidesgo</vt:lpstr>
      <vt:lpstr>Slidesgo Final Pages</vt:lpstr>
      <vt:lpstr>Slidesgo Final Pages</vt:lpstr>
      <vt:lpstr>Slidesgo Final Pages</vt:lpstr>
      <vt:lpstr>Book Tracking System</vt:lpstr>
      <vt:lpstr>Introduction</vt:lpstr>
      <vt:lpstr>01</vt:lpstr>
      <vt:lpstr>Cloud-Based Infrastructure</vt:lpstr>
      <vt:lpstr>User Input Mechanism</vt:lpstr>
      <vt:lpstr>Data Management Features</vt:lpstr>
      <vt:lpstr>02</vt:lpstr>
      <vt:lpstr>Real-Time Updates</vt:lpstr>
      <vt:lpstr>Automated Reminders</vt:lpstr>
      <vt:lpstr>Monthly Reporting</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Shiwani Yaduka</cp:lastModifiedBy>
  <cp:revision>2</cp:revision>
  <dcterms:modified xsi:type="dcterms:W3CDTF">2025-04-30T10:28:40Z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2025-04-24T19:51:42Z</dcterms:created>
  <dc:creator>Unknown Creator</dc:creator>
  <dc:description/>
  <dc:language>en-US</dc:language>
  <cp:lastModifiedBy>Unknown Creator</cp:lastModifiedBy>
  <dcterms:modified xsi:type="dcterms:W3CDTF">2025-04-24T19:51:42Z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